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Override1.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4"/>
  </p:sldMasterIdLst>
  <p:notesMasterIdLst>
    <p:notesMasterId r:id="rId29"/>
  </p:notesMasterIdLst>
  <p:handoutMasterIdLst>
    <p:handoutMasterId r:id="rId30"/>
  </p:handoutMasterIdLst>
  <p:sldIdLst>
    <p:sldId id="257" r:id="rId5"/>
    <p:sldId id="275" r:id="rId6"/>
    <p:sldId id="260" r:id="rId7"/>
    <p:sldId id="2563" r:id="rId8"/>
    <p:sldId id="2565" r:id="rId9"/>
    <p:sldId id="2567" r:id="rId10"/>
    <p:sldId id="2568" r:id="rId11"/>
    <p:sldId id="259" r:id="rId12"/>
    <p:sldId id="261" r:id="rId13"/>
    <p:sldId id="2571" r:id="rId14"/>
    <p:sldId id="2572" r:id="rId15"/>
    <p:sldId id="2573" r:id="rId16"/>
    <p:sldId id="2574" r:id="rId17"/>
    <p:sldId id="2575" r:id="rId18"/>
    <p:sldId id="274" r:id="rId19"/>
    <p:sldId id="273" r:id="rId20"/>
    <p:sldId id="276" r:id="rId21"/>
    <p:sldId id="271" r:id="rId22"/>
    <p:sldId id="2576" r:id="rId23"/>
    <p:sldId id="2577" r:id="rId24"/>
    <p:sldId id="2578" r:id="rId25"/>
    <p:sldId id="262" r:id="rId26"/>
    <p:sldId id="269" r:id="rId27"/>
    <p:sldId id="270" r:id="rId28"/>
  </p:sldIdLst>
  <p:sldSz cx="12192000" cy="6858000"/>
  <p:notesSz cx="6858000" cy="9144000"/>
  <p:defaultTextStyle>
    <a:defPPr rtl="0">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7296" userDrawn="1">
          <p15:clr>
            <a:srgbClr val="A4A3A4"/>
          </p15:clr>
        </p15:guide>
        <p15:guide id="4" orient="horz" pos="412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81D758-CCC5-41F2-B1AD-BAD0DDF1861E}" v="7" dt="2026-06-07T07:47:35.228"/>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80" autoAdjust="0"/>
    <p:restoredTop sz="89911" autoAdjust="0"/>
  </p:normalViewPr>
  <p:slideViewPr>
    <p:cSldViewPr snapToGrid="0">
      <p:cViewPr varScale="1">
        <p:scale>
          <a:sx n="57" d="100"/>
          <a:sy n="57" d="100"/>
        </p:scale>
        <p:origin x="1048" y="32"/>
      </p:cViewPr>
      <p:guideLst>
        <p:guide orient="horz" pos="2160"/>
        <p:guide pos="3840"/>
        <p:guide pos="7296"/>
        <p:guide orient="horz" pos="4128"/>
      </p:guideLst>
    </p:cSldViewPr>
  </p:slideViewPr>
  <p:notesTextViewPr>
    <p:cViewPr>
      <p:scale>
        <a:sx n="3" d="2"/>
        <a:sy n="3" d="2"/>
      </p:scale>
      <p:origin x="0" y="0"/>
    </p:cViewPr>
  </p:notesTextViewPr>
  <p:notesViewPr>
    <p:cSldViewPr snapToGrid="0" showGuides="1">
      <p:cViewPr varScale="1">
        <p:scale>
          <a:sx n="90" d="100"/>
          <a:sy n="90" d="100"/>
        </p:scale>
        <p:origin x="2850"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sha Apostolidu" userId="98da9fa2-93ab-4a6c-8056-c4c2a77e3fa0" providerId="ADAL" clId="{89B9D449-D954-45DA-ADA3-41E3BA1E67A8}"/>
    <pc:docChg chg="undo custSel addSld delSld modSld sldOrd">
      <pc:chgData name="Masha Apostolidu" userId="98da9fa2-93ab-4a6c-8056-c4c2a77e3fa0" providerId="ADAL" clId="{89B9D449-D954-45DA-ADA3-41E3BA1E67A8}" dt="2024-11-24T11:09:57.854" v="2162" actId="207"/>
      <pc:docMkLst>
        <pc:docMk/>
      </pc:docMkLst>
      <pc:sldChg chg="addSp modSp mod">
        <pc:chgData name="Masha Apostolidu" userId="98da9fa2-93ab-4a6c-8056-c4c2a77e3fa0" providerId="ADAL" clId="{89B9D449-D954-45DA-ADA3-41E3BA1E67A8}" dt="2024-11-24T11:08:30.604" v="2157" actId="1076"/>
        <pc:sldMkLst>
          <pc:docMk/>
          <pc:sldMk cId="706305541" sldId="257"/>
        </pc:sldMkLst>
        <pc:spChg chg="mod">
          <ac:chgData name="Masha Apostolidu" userId="98da9fa2-93ab-4a6c-8056-c4c2a77e3fa0" providerId="ADAL" clId="{89B9D449-D954-45DA-ADA3-41E3BA1E67A8}" dt="2024-11-24T11:02:52.416" v="2147" actId="20577"/>
          <ac:spMkLst>
            <pc:docMk/>
            <pc:sldMk cId="706305541" sldId="257"/>
            <ac:spMk id="2" creationId="{00000000-0000-0000-0000-000000000000}"/>
          </ac:spMkLst>
        </pc:spChg>
        <pc:picChg chg="add mod">
          <ac:chgData name="Masha Apostolidu" userId="98da9fa2-93ab-4a6c-8056-c4c2a77e3fa0" providerId="ADAL" clId="{89B9D449-D954-45DA-ADA3-41E3BA1E67A8}" dt="2024-11-24T11:08:30.604" v="2157" actId="1076"/>
          <ac:picMkLst>
            <pc:docMk/>
            <pc:sldMk cId="706305541" sldId="257"/>
            <ac:picMk id="5" creationId="{D680D405-C9ED-90C4-5E16-3975AE9FF2FE}"/>
          </ac:picMkLst>
        </pc:picChg>
      </pc:sldChg>
      <pc:sldChg chg="modSp mod ord">
        <pc:chgData name="Masha Apostolidu" userId="98da9fa2-93ab-4a6c-8056-c4c2a77e3fa0" providerId="ADAL" clId="{89B9D449-D954-45DA-ADA3-41E3BA1E67A8}" dt="2024-11-24T09:13:02.616" v="917"/>
        <pc:sldMkLst>
          <pc:docMk/>
          <pc:sldMk cId="1851896080" sldId="258"/>
        </pc:sldMkLst>
        <pc:spChg chg="mod">
          <ac:chgData name="Masha Apostolidu" userId="98da9fa2-93ab-4a6c-8056-c4c2a77e3fa0" providerId="ADAL" clId="{89B9D449-D954-45DA-ADA3-41E3BA1E67A8}" dt="2024-11-24T08:57:32.911" v="649" actId="20577"/>
          <ac:spMkLst>
            <pc:docMk/>
            <pc:sldMk cId="1851896080" sldId="258"/>
            <ac:spMk id="2" creationId="{00000000-0000-0000-0000-000000000000}"/>
          </ac:spMkLst>
        </pc:spChg>
        <pc:spChg chg="mod">
          <ac:chgData name="Masha Apostolidu" userId="98da9fa2-93ab-4a6c-8056-c4c2a77e3fa0" providerId="ADAL" clId="{89B9D449-D954-45DA-ADA3-41E3BA1E67A8}" dt="2024-11-24T08:56:52.371" v="600" actId="20577"/>
          <ac:spMkLst>
            <pc:docMk/>
            <pc:sldMk cId="1851896080" sldId="258"/>
            <ac:spMk id="3" creationId="{00000000-0000-0000-0000-000000000000}"/>
          </ac:spMkLst>
        </pc:spChg>
      </pc:sldChg>
      <pc:sldChg chg="addSp modSp mod setBg">
        <pc:chgData name="Masha Apostolidu" userId="98da9fa2-93ab-4a6c-8056-c4c2a77e3fa0" providerId="ADAL" clId="{89B9D449-D954-45DA-ADA3-41E3BA1E67A8}" dt="2024-11-24T09:12:32.462" v="915" actId="5793"/>
        <pc:sldMkLst>
          <pc:docMk/>
          <pc:sldMk cId="997860157" sldId="259"/>
        </pc:sldMkLst>
        <pc:spChg chg="mod">
          <ac:chgData name="Masha Apostolidu" userId="98da9fa2-93ab-4a6c-8056-c4c2a77e3fa0" providerId="ADAL" clId="{89B9D449-D954-45DA-ADA3-41E3BA1E67A8}" dt="2024-11-24T09:09:50.241" v="803" actId="20577"/>
          <ac:spMkLst>
            <pc:docMk/>
            <pc:sldMk cId="997860157" sldId="259"/>
            <ac:spMk id="2" creationId="{00000000-0000-0000-0000-000000000000}"/>
          </ac:spMkLst>
        </pc:spChg>
        <pc:spChg chg="mod">
          <ac:chgData name="Masha Apostolidu" userId="98da9fa2-93ab-4a6c-8056-c4c2a77e3fa0" providerId="ADAL" clId="{89B9D449-D954-45DA-ADA3-41E3BA1E67A8}" dt="2024-11-24T09:09:20.271" v="762" actId="27636"/>
          <ac:spMkLst>
            <pc:docMk/>
            <pc:sldMk cId="997860157" sldId="259"/>
            <ac:spMk id="3" creationId="{00000000-0000-0000-0000-000000000000}"/>
          </ac:spMkLst>
        </pc:spChg>
        <pc:spChg chg="add mod">
          <ac:chgData name="Masha Apostolidu" userId="98da9fa2-93ab-4a6c-8056-c4c2a77e3fa0" providerId="ADAL" clId="{89B9D449-D954-45DA-ADA3-41E3BA1E67A8}" dt="2024-11-24T09:12:32.462" v="915" actId="5793"/>
          <ac:spMkLst>
            <pc:docMk/>
            <pc:sldMk cId="997860157" sldId="259"/>
            <ac:spMk id="4" creationId="{0FCF7D5B-B1AE-1EBF-ED62-50BEF30F8C7B}"/>
          </ac:spMkLst>
        </pc:spChg>
      </pc:sldChg>
      <pc:sldChg chg="modSp mod ord">
        <pc:chgData name="Masha Apostolidu" userId="98da9fa2-93ab-4a6c-8056-c4c2a77e3fa0" providerId="ADAL" clId="{89B9D449-D954-45DA-ADA3-41E3BA1E67A8}" dt="2024-11-24T09:13:32.021" v="919"/>
        <pc:sldMkLst>
          <pc:docMk/>
          <pc:sldMk cId="384888077" sldId="260"/>
        </pc:sldMkLst>
        <pc:spChg chg="mod">
          <ac:chgData name="Masha Apostolidu" userId="98da9fa2-93ab-4a6c-8056-c4c2a77e3fa0" providerId="ADAL" clId="{89B9D449-D954-45DA-ADA3-41E3BA1E67A8}" dt="2024-11-24T09:00:35.261" v="677" actId="20577"/>
          <ac:spMkLst>
            <pc:docMk/>
            <pc:sldMk cId="384888077" sldId="260"/>
            <ac:spMk id="2" creationId="{00000000-0000-0000-0000-000000000000}"/>
          </ac:spMkLst>
        </pc:spChg>
        <pc:spChg chg="mod">
          <ac:chgData name="Masha Apostolidu" userId="98da9fa2-93ab-4a6c-8056-c4c2a77e3fa0" providerId="ADAL" clId="{89B9D449-D954-45DA-ADA3-41E3BA1E67A8}" dt="2024-11-24T09:00:19.745" v="664" actId="108"/>
          <ac:spMkLst>
            <pc:docMk/>
            <pc:sldMk cId="384888077" sldId="260"/>
            <ac:spMk id="3" creationId="{00000000-0000-0000-0000-000000000000}"/>
          </ac:spMkLst>
        </pc:spChg>
      </pc:sldChg>
      <pc:sldChg chg="addSp modSp mod">
        <pc:chgData name="Masha Apostolidu" userId="98da9fa2-93ab-4a6c-8056-c4c2a77e3fa0" providerId="ADAL" clId="{89B9D449-D954-45DA-ADA3-41E3BA1E67A8}" dt="2024-11-24T10:38:48.364" v="1276" actId="20577"/>
        <pc:sldMkLst>
          <pc:docMk/>
          <pc:sldMk cId="4237039325" sldId="261"/>
        </pc:sldMkLst>
        <pc:spChg chg="mod">
          <ac:chgData name="Masha Apostolidu" userId="98da9fa2-93ab-4a6c-8056-c4c2a77e3fa0" providerId="ADAL" clId="{89B9D449-D954-45DA-ADA3-41E3BA1E67A8}" dt="2024-11-24T10:38:11.583" v="1258" actId="20577"/>
          <ac:spMkLst>
            <pc:docMk/>
            <pc:sldMk cId="4237039325" sldId="261"/>
            <ac:spMk id="3" creationId="{00000000-0000-0000-0000-000000000000}"/>
          </ac:spMkLst>
        </pc:spChg>
        <pc:spChg chg="mod">
          <ac:chgData name="Masha Apostolidu" userId="98da9fa2-93ab-4a6c-8056-c4c2a77e3fa0" providerId="ADAL" clId="{89B9D449-D954-45DA-ADA3-41E3BA1E67A8}" dt="2024-11-24T10:33:16.900" v="1098" actId="255"/>
          <ac:spMkLst>
            <pc:docMk/>
            <pc:sldMk cId="4237039325" sldId="261"/>
            <ac:spMk id="6" creationId="{00000000-0000-0000-0000-000000000000}"/>
          </ac:spMkLst>
        </pc:spChg>
        <pc:spChg chg="mod">
          <ac:chgData name="Masha Apostolidu" userId="98da9fa2-93ab-4a6c-8056-c4c2a77e3fa0" providerId="ADAL" clId="{89B9D449-D954-45DA-ADA3-41E3BA1E67A8}" dt="2024-11-24T08:41:30.890" v="369" actId="20577"/>
          <ac:spMkLst>
            <pc:docMk/>
            <pc:sldMk cId="4237039325" sldId="261"/>
            <ac:spMk id="9" creationId="{00000000-0000-0000-0000-000000000000}"/>
          </ac:spMkLst>
        </pc:spChg>
        <pc:spChg chg="add mod">
          <ac:chgData name="Masha Apostolidu" userId="98da9fa2-93ab-4a6c-8056-c4c2a77e3fa0" providerId="ADAL" clId="{89B9D449-D954-45DA-ADA3-41E3BA1E67A8}" dt="2024-11-24T10:38:48.364" v="1276" actId="20577"/>
          <ac:spMkLst>
            <pc:docMk/>
            <pc:sldMk cId="4237039325" sldId="261"/>
            <ac:spMk id="11" creationId="{871CE7C6-3305-94F1-5C0A-7A8F9AF9D98F}"/>
          </ac:spMkLst>
        </pc:spChg>
        <pc:picChg chg="add mod">
          <ac:chgData name="Masha Apostolidu" userId="98da9fa2-93ab-4a6c-8056-c4c2a77e3fa0" providerId="ADAL" clId="{89B9D449-D954-45DA-ADA3-41E3BA1E67A8}" dt="2024-11-24T08:20:04.309" v="289" actId="1076"/>
          <ac:picMkLst>
            <pc:docMk/>
            <pc:sldMk cId="4237039325" sldId="261"/>
            <ac:picMk id="7" creationId="{241BD0A5-0DDC-1E8E-DE34-E782B2089E53}"/>
          </ac:picMkLst>
        </pc:picChg>
        <pc:picChg chg="add mod modCrop">
          <ac:chgData name="Masha Apostolidu" userId="98da9fa2-93ab-4a6c-8056-c4c2a77e3fa0" providerId="ADAL" clId="{89B9D449-D954-45DA-ADA3-41E3BA1E67A8}" dt="2024-11-24T08:40:24.362" v="330" actId="14100"/>
          <ac:picMkLst>
            <pc:docMk/>
            <pc:sldMk cId="4237039325" sldId="261"/>
            <ac:picMk id="10" creationId="{E3E71FF0-8BBB-C234-527A-C9C39E127B33}"/>
          </ac:picMkLst>
        </pc:picChg>
        <pc:picChg chg="add mod">
          <ac:chgData name="Masha Apostolidu" userId="98da9fa2-93ab-4a6c-8056-c4c2a77e3fa0" providerId="ADAL" clId="{89B9D449-D954-45DA-ADA3-41E3BA1E67A8}" dt="2024-11-24T08:40:19.190" v="329" actId="1076"/>
          <ac:picMkLst>
            <pc:docMk/>
            <pc:sldMk cId="4237039325" sldId="261"/>
            <ac:picMk id="13" creationId="{DDC7CC4E-F85B-ADB1-F7AA-028B25B354B7}"/>
          </ac:picMkLst>
        </pc:picChg>
      </pc:sldChg>
      <pc:sldChg chg="mod ord modShow">
        <pc:chgData name="Masha Apostolidu" userId="98da9fa2-93ab-4a6c-8056-c4c2a77e3fa0" providerId="ADAL" clId="{89B9D449-D954-45DA-ADA3-41E3BA1E67A8}" dt="2024-11-24T11:01:23.255" v="2144" actId="729"/>
        <pc:sldMkLst>
          <pc:docMk/>
          <pc:sldMk cId="3514341159" sldId="262"/>
        </pc:sldMkLst>
      </pc:sldChg>
      <pc:sldChg chg="mod modShow">
        <pc:chgData name="Masha Apostolidu" userId="98da9fa2-93ab-4a6c-8056-c4c2a77e3fa0" providerId="ADAL" clId="{89B9D449-D954-45DA-ADA3-41E3BA1E67A8}" dt="2024-11-24T10:45:02.147" v="1522" actId="729"/>
        <pc:sldMkLst>
          <pc:docMk/>
          <pc:sldMk cId="3046085847" sldId="263"/>
        </pc:sldMkLst>
      </pc:sldChg>
      <pc:sldChg chg="mod modShow">
        <pc:chgData name="Masha Apostolidu" userId="98da9fa2-93ab-4a6c-8056-c4c2a77e3fa0" providerId="ADAL" clId="{89B9D449-D954-45DA-ADA3-41E3BA1E67A8}" dt="2024-11-24T10:43:15.985" v="1521" actId="729"/>
        <pc:sldMkLst>
          <pc:docMk/>
          <pc:sldMk cId="411993636" sldId="264"/>
        </pc:sldMkLst>
      </pc:sldChg>
      <pc:sldChg chg="mod modShow">
        <pc:chgData name="Masha Apostolidu" userId="98da9fa2-93ab-4a6c-8056-c4c2a77e3fa0" providerId="ADAL" clId="{89B9D449-D954-45DA-ADA3-41E3BA1E67A8}" dt="2024-11-24T10:43:15.985" v="1521" actId="729"/>
        <pc:sldMkLst>
          <pc:docMk/>
          <pc:sldMk cId="2822598965" sldId="265"/>
        </pc:sldMkLst>
      </pc:sldChg>
      <pc:sldChg chg="mod modShow">
        <pc:chgData name="Masha Apostolidu" userId="98da9fa2-93ab-4a6c-8056-c4c2a77e3fa0" providerId="ADAL" clId="{89B9D449-D954-45DA-ADA3-41E3BA1E67A8}" dt="2024-11-24T10:43:15.985" v="1521" actId="729"/>
        <pc:sldMkLst>
          <pc:docMk/>
          <pc:sldMk cId="4155348868" sldId="266"/>
        </pc:sldMkLst>
      </pc:sldChg>
      <pc:sldChg chg="mod modShow">
        <pc:chgData name="Masha Apostolidu" userId="98da9fa2-93ab-4a6c-8056-c4c2a77e3fa0" providerId="ADAL" clId="{89B9D449-D954-45DA-ADA3-41E3BA1E67A8}" dt="2024-11-24T10:43:15.985" v="1521" actId="729"/>
        <pc:sldMkLst>
          <pc:docMk/>
          <pc:sldMk cId="3389132344" sldId="267"/>
        </pc:sldMkLst>
      </pc:sldChg>
      <pc:sldChg chg="mod modShow">
        <pc:chgData name="Masha Apostolidu" userId="98da9fa2-93ab-4a6c-8056-c4c2a77e3fa0" providerId="ADAL" clId="{89B9D449-D954-45DA-ADA3-41E3BA1E67A8}" dt="2024-11-24T10:43:15.985" v="1521" actId="729"/>
        <pc:sldMkLst>
          <pc:docMk/>
          <pc:sldMk cId="1531528155" sldId="268"/>
        </pc:sldMkLst>
      </pc:sldChg>
      <pc:sldChg chg="mod modShow">
        <pc:chgData name="Masha Apostolidu" userId="98da9fa2-93ab-4a6c-8056-c4c2a77e3fa0" providerId="ADAL" clId="{89B9D449-D954-45DA-ADA3-41E3BA1E67A8}" dt="2024-11-24T10:43:15.985" v="1521" actId="729"/>
        <pc:sldMkLst>
          <pc:docMk/>
          <pc:sldMk cId="3809512885" sldId="269"/>
        </pc:sldMkLst>
      </pc:sldChg>
      <pc:sldChg chg="mod modShow">
        <pc:chgData name="Masha Apostolidu" userId="98da9fa2-93ab-4a6c-8056-c4c2a77e3fa0" providerId="ADAL" clId="{89B9D449-D954-45DA-ADA3-41E3BA1E67A8}" dt="2024-11-24T10:43:15.985" v="1521" actId="729"/>
        <pc:sldMkLst>
          <pc:docMk/>
          <pc:sldMk cId="687654895" sldId="270"/>
        </pc:sldMkLst>
      </pc:sldChg>
      <pc:sldChg chg="modSp mod">
        <pc:chgData name="Masha Apostolidu" userId="98da9fa2-93ab-4a6c-8056-c4c2a77e3fa0" providerId="ADAL" clId="{89B9D449-D954-45DA-ADA3-41E3BA1E67A8}" dt="2024-11-24T10:42:53.251" v="1520" actId="20577"/>
        <pc:sldMkLst>
          <pc:docMk/>
          <pc:sldMk cId="793994048" sldId="271"/>
        </pc:sldMkLst>
        <pc:spChg chg="mod">
          <ac:chgData name="Masha Apostolidu" userId="98da9fa2-93ab-4a6c-8056-c4c2a77e3fa0" providerId="ADAL" clId="{89B9D449-D954-45DA-ADA3-41E3BA1E67A8}" dt="2024-11-24T10:41:11.135" v="1299" actId="20577"/>
          <ac:spMkLst>
            <pc:docMk/>
            <pc:sldMk cId="793994048" sldId="271"/>
            <ac:spMk id="2" creationId="{00000000-0000-0000-0000-000000000000}"/>
          </ac:spMkLst>
        </pc:spChg>
        <pc:spChg chg="mod">
          <ac:chgData name="Masha Apostolidu" userId="98da9fa2-93ab-4a6c-8056-c4c2a77e3fa0" providerId="ADAL" clId="{89B9D449-D954-45DA-ADA3-41E3BA1E67A8}" dt="2024-11-24T10:42:53.251" v="1520" actId="20577"/>
          <ac:spMkLst>
            <pc:docMk/>
            <pc:sldMk cId="793994048" sldId="271"/>
            <ac:spMk id="3" creationId="{00000000-0000-0000-0000-000000000000}"/>
          </ac:spMkLst>
        </pc:spChg>
      </pc:sldChg>
      <pc:sldChg chg="del">
        <pc:chgData name="Masha Apostolidu" userId="98da9fa2-93ab-4a6c-8056-c4c2a77e3fa0" providerId="ADAL" clId="{89B9D449-D954-45DA-ADA3-41E3BA1E67A8}" dt="2024-11-24T10:41:00.015" v="1298" actId="47"/>
        <pc:sldMkLst>
          <pc:docMk/>
          <pc:sldMk cId="1736650254" sldId="272"/>
        </pc:sldMkLst>
      </pc:sldChg>
      <pc:sldChg chg="modSp mod">
        <pc:chgData name="Masha Apostolidu" userId="98da9fa2-93ab-4a6c-8056-c4c2a77e3fa0" providerId="ADAL" clId="{89B9D449-D954-45DA-ADA3-41E3BA1E67A8}" dt="2024-11-24T10:40:48.246" v="1297" actId="5793"/>
        <pc:sldMkLst>
          <pc:docMk/>
          <pc:sldMk cId="2585225019" sldId="273"/>
        </pc:sldMkLst>
        <pc:spChg chg="mod">
          <ac:chgData name="Masha Apostolidu" userId="98da9fa2-93ab-4a6c-8056-c4c2a77e3fa0" providerId="ADAL" clId="{89B9D449-D954-45DA-ADA3-41E3BA1E67A8}" dt="2024-11-24T10:40:48.246" v="1297" actId="5793"/>
          <ac:spMkLst>
            <pc:docMk/>
            <pc:sldMk cId="2585225019" sldId="273"/>
            <ac:spMk id="3" creationId="{00000000-0000-0000-0000-000000000000}"/>
          </ac:spMkLst>
        </pc:spChg>
        <pc:spChg chg="mod">
          <ac:chgData name="Masha Apostolidu" userId="98da9fa2-93ab-4a6c-8056-c4c2a77e3fa0" providerId="ADAL" clId="{89B9D449-D954-45DA-ADA3-41E3BA1E67A8}" dt="2024-11-24T08:51:17.612" v="584" actId="20577"/>
          <ac:spMkLst>
            <pc:docMk/>
            <pc:sldMk cId="2585225019" sldId="273"/>
            <ac:spMk id="6" creationId="{00000000-0000-0000-0000-000000000000}"/>
          </ac:spMkLst>
        </pc:spChg>
        <pc:spChg chg="mod">
          <ac:chgData name="Masha Apostolidu" userId="98da9fa2-93ab-4a6c-8056-c4c2a77e3fa0" providerId="ADAL" clId="{89B9D449-D954-45DA-ADA3-41E3BA1E67A8}" dt="2024-11-24T10:40:29.551" v="1296" actId="20577"/>
          <ac:spMkLst>
            <pc:docMk/>
            <pc:sldMk cId="2585225019" sldId="273"/>
            <ac:spMk id="9" creationId="{00000000-0000-0000-0000-000000000000}"/>
          </ac:spMkLst>
        </pc:spChg>
      </pc:sldChg>
      <pc:sldChg chg="modSp mod">
        <pc:chgData name="Masha Apostolidu" userId="98da9fa2-93ab-4a6c-8056-c4c2a77e3fa0" providerId="ADAL" clId="{89B9D449-D954-45DA-ADA3-41E3BA1E67A8}" dt="2024-11-24T11:09:57.854" v="2162" actId="207"/>
        <pc:sldMkLst>
          <pc:docMk/>
          <pc:sldMk cId="771491809" sldId="274"/>
        </pc:sldMkLst>
        <pc:spChg chg="mod">
          <ac:chgData name="Masha Apostolidu" userId="98da9fa2-93ab-4a6c-8056-c4c2a77e3fa0" providerId="ADAL" clId="{89B9D449-D954-45DA-ADA3-41E3BA1E67A8}" dt="2024-11-24T11:09:57.854" v="2162" actId="207"/>
          <ac:spMkLst>
            <pc:docMk/>
            <pc:sldMk cId="771491809" sldId="274"/>
            <ac:spMk id="3" creationId="{00000000-0000-0000-0000-000000000000}"/>
          </ac:spMkLst>
        </pc:spChg>
        <pc:spChg chg="mod">
          <ac:chgData name="Masha Apostolidu" userId="98da9fa2-93ab-4a6c-8056-c4c2a77e3fa0" providerId="ADAL" clId="{89B9D449-D954-45DA-ADA3-41E3BA1E67A8}" dt="2024-11-24T10:39:25.127" v="1292" actId="20577"/>
          <ac:spMkLst>
            <pc:docMk/>
            <pc:sldMk cId="771491809" sldId="274"/>
            <ac:spMk id="9" creationId="{00000000-0000-0000-0000-000000000000}"/>
          </ac:spMkLst>
        </pc:spChg>
      </pc:sldChg>
      <pc:sldChg chg="addSp modSp add mod">
        <pc:chgData name="Masha Apostolidu" userId="98da9fa2-93ab-4a6c-8056-c4c2a77e3fa0" providerId="ADAL" clId="{89B9D449-D954-45DA-ADA3-41E3BA1E67A8}" dt="2024-11-24T11:09:24.777" v="2160" actId="1076"/>
        <pc:sldMkLst>
          <pc:docMk/>
          <pc:sldMk cId="2458359233" sldId="275"/>
        </pc:sldMkLst>
        <pc:picChg chg="add mod">
          <ac:chgData name="Masha Apostolidu" userId="98da9fa2-93ab-4a6c-8056-c4c2a77e3fa0" providerId="ADAL" clId="{89B9D449-D954-45DA-ADA3-41E3BA1E67A8}" dt="2024-11-24T11:09:24.777" v="2160" actId="1076"/>
          <ac:picMkLst>
            <pc:docMk/>
            <pc:sldMk cId="2458359233" sldId="275"/>
            <ac:picMk id="4" creationId="{09231CDE-73E9-ADE8-5D5B-824D9866FF2E}"/>
          </ac:picMkLst>
        </pc:picChg>
      </pc:sldChg>
      <pc:sldChg chg="addSp modSp add mod ord">
        <pc:chgData name="Masha Apostolidu" userId="98da9fa2-93ab-4a6c-8056-c4c2a77e3fa0" providerId="ADAL" clId="{89B9D449-D954-45DA-ADA3-41E3BA1E67A8}" dt="2024-11-24T11:06:31.384" v="2148" actId="20577"/>
        <pc:sldMkLst>
          <pc:docMk/>
          <pc:sldMk cId="3018566613" sldId="276"/>
        </pc:sldMkLst>
        <pc:spChg chg="mod">
          <ac:chgData name="Masha Apostolidu" userId="98da9fa2-93ab-4a6c-8056-c4c2a77e3fa0" providerId="ADAL" clId="{89B9D449-D954-45DA-ADA3-41E3BA1E67A8}" dt="2024-11-24T11:06:31.384" v="2148" actId="20577"/>
          <ac:spMkLst>
            <pc:docMk/>
            <pc:sldMk cId="3018566613" sldId="276"/>
            <ac:spMk id="3" creationId="{00000000-0000-0000-0000-000000000000}"/>
          </ac:spMkLst>
        </pc:spChg>
        <pc:spChg chg="add mod">
          <ac:chgData name="Masha Apostolidu" userId="98da9fa2-93ab-4a6c-8056-c4c2a77e3fa0" providerId="ADAL" clId="{89B9D449-D954-45DA-ADA3-41E3BA1E67A8}" dt="2024-11-24T11:00:10.415" v="2099" actId="404"/>
          <ac:spMkLst>
            <pc:docMk/>
            <pc:sldMk cId="3018566613" sldId="276"/>
            <ac:spMk id="5" creationId="{3D4EE782-F068-4241-FEEA-7CE8DC7D653D}"/>
          </ac:spMkLst>
        </pc:spChg>
        <pc:spChg chg="mod">
          <ac:chgData name="Masha Apostolidu" userId="98da9fa2-93ab-4a6c-8056-c4c2a77e3fa0" providerId="ADAL" clId="{89B9D449-D954-45DA-ADA3-41E3BA1E67A8}" dt="2024-11-24T10:58:07.527" v="2071" actId="27636"/>
          <ac:spMkLst>
            <pc:docMk/>
            <pc:sldMk cId="3018566613" sldId="276"/>
            <ac:spMk id="6" creationId="{00000000-0000-0000-0000-000000000000}"/>
          </ac:spMkLst>
        </pc:spChg>
        <pc:spChg chg="mod">
          <ac:chgData name="Masha Apostolidu" userId="98da9fa2-93ab-4a6c-8056-c4c2a77e3fa0" providerId="ADAL" clId="{89B9D449-D954-45DA-ADA3-41E3BA1E67A8}" dt="2024-11-24T11:00:56.807" v="2141" actId="20577"/>
          <ac:spMkLst>
            <pc:docMk/>
            <pc:sldMk cId="3018566613" sldId="276"/>
            <ac:spMk id="9" creationId="{00000000-0000-0000-0000-000000000000}"/>
          </ac:spMkLst>
        </pc:spChg>
        <pc:picChg chg="mod">
          <ac:chgData name="Masha Apostolidu" userId="98da9fa2-93ab-4a6c-8056-c4c2a77e3fa0" providerId="ADAL" clId="{89B9D449-D954-45DA-ADA3-41E3BA1E67A8}" dt="2024-11-24T10:59:07.265" v="2085" actId="1076"/>
          <ac:picMkLst>
            <pc:docMk/>
            <pc:sldMk cId="3018566613" sldId="276"/>
            <ac:picMk id="4" creationId="{F94C4ACC-AB1C-49BA-5D4F-1553F43176A4}"/>
          </ac:picMkLst>
        </pc:picChg>
      </pc:sldChg>
    </pc:docChg>
  </pc:docChgLst>
  <pc:docChgLst>
    <pc:chgData name="Masha Apostolidu" userId="98da9fa2-93ab-4a6c-8056-c4c2a77e3fa0" providerId="ADAL" clId="{8181D758-CCC5-41F2-B1AD-BAD0DDF1861E}"/>
    <pc:docChg chg="undo custSel addSld delSld modSld">
      <pc:chgData name="Masha Apostolidu" userId="98da9fa2-93ab-4a6c-8056-c4c2a77e3fa0" providerId="ADAL" clId="{8181D758-CCC5-41F2-B1AD-BAD0DDF1861E}" dt="2026-06-07T07:54:06.916" v="209" actId="27636"/>
      <pc:docMkLst>
        <pc:docMk/>
      </pc:docMkLst>
      <pc:sldChg chg="del">
        <pc:chgData name="Masha Apostolidu" userId="98da9fa2-93ab-4a6c-8056-c4c2a77e3fa0" providerId="ADAL" clId="{8181D758-CCC5-41F2-B1AD-BAD0DDF1861E}" dt="2026-06-07T07:40:13.492" v="83" actId="47"/>
        <pc:sldMkLst>
          <pc:docMk/>
          <pc:sldMk cId="1851896080" sldId="258"/>
        </pc:sldMkLst>
      </pc:sldChg>
      <pc:sldChg chg="del">
        <pc:chgData name="Masha Apostolidu" userId="98da9fa2-93ab-4a6c-8056-c4c2a77e3fa0" providerId="ADAL" clId="{8181D758-CCC5-41F2-B1AD-BAD0DDF1861E}" dt="2026-06-07T07:48:31.298" v="151" actId="47"/>
        <pc:sldMkLst>
          <pc:docMk/>
          <pc:sldMk cId="3046085847" sldId="263"/>
        </pc:sldMkLst>
      </pc:sldChg>
      <pc:sldChg chg="del">
        <pc:chgData name="Masha Apostolidu" userId="98da9fa2-93ab-4a6c-8056-c4c2a77e3fa0" providerId="ADAL" clId="{8181D758-CCC5-41F2-B1AD-BAD0DDF1861E}" dt="2026-06-07T07:48:34.055" v="152" actId="47"/>
        <pc:sldMkLst>
          <pc:docMk/>
          <pc:sldMk cId="411993636" sldId="264"/>
        </pc:sldMkLst>
      </pc:sldChg>
      <pc:sldChg chg="del">
        <pc:chgData name="Masha Apostolidu" userId="98da9fa2-93ab-4a6c-8056-c4c2a77e3fa0" providerId="ADAL" clId="{8181D758-CCC5-41F2-B1AD-BAD0DDF1861E}" dt="2026-06-07T07:48:36.285" v="153" actId="47"/>
        <pc:sldMkLst>
          <pc:docMk/>
          <pc:sldMk cId="2822598965" sldId="265"/>
        </pc:sldMkLst>
      </pc:sldChg>
      <pc:sldChg chg="del">
        <pc:chgData name="Masha Apostolidu" userId="98da9fa2-93ab-4a6c-8056-c4c2a77e3fa0" providerId="ADAL" clId="{8181D758-CCC5-41F2-B1AD-BAD0DDF1861E}" dt="2026-06-07T07:48:37.602" v="154" actId="47"/>
        <pc:sldMkLst>
          <pc:docMk/>
          <pc:sldMk cId="4155348868" sldId="266"/>
        </pc:sldMkLst>
      </pc:sldChg>
      <pc:sldChg chg="del">
        <pc:chgData name="Masha Apostolidu" userId="98da9fa2-93ab-4a6c-8056-c4c2a77e3fa0" providerId="ADAL" clId="{8181D758-CCC5-41F2-B1AD-BAD0DDF1861E}" dt="2026-06-07T07:48:38.582" v="155" actId="47"/>
        <pc:sldMkLst>
          <pc:docMk/>
          <pc:sldMk cId="3389132344" sldId="267"/>
        </pc:sldMkLst>
      </pc:sldChg>
      <pc:sldChg chg="del">
        <pc:chgData name="Masha Apostolidu" userId="98da9fa2-93ab-4a6c-8056-c4c2a77e3fa0" providerId="ADAL" clId="{8181D758-CCC5-41F2-B1AD-BAD0DDF1861E}" dt="2026-06-07T07:48:39.185" v="156" actId="47"/>
        <pc:sldMkLst>
          <pc:docMk/>
          <pc:sldMk cId="1531528155" sldId="268"/>
        </pc:sldMkLst>
      </pc:sldChg>
      <pc:sldChg chg="delSp modSp add mod">
        <pc:chgData name="Masha Apostolidu" userId="98da9fa2-93ab-4a6c-8056-c4c2a77e3fa0" providerId="ADAL" clId="{8181D758-CCC5-41F2-B1AD-BAD0DDF1861E}" dt="2026-06-07T07:54:06.916" v="209" actId="27636"/>
        <pc:sldMkLst>
          <pc:docMk/>
          <pc:sldMk cId="2303657028" sldId="2563"/>
        </pc:sldMkLst>
        <pc:spChg chg="mod">
          <ac:chgData name="Masha Apostolidu" userId="98da9fa2-93ab-4a6c-8056-c4c2a77e3fa0" providerId="ADAL" clId="{8181D758-CCC5-41F2-B1AD-BAD0DDF1861E}" dt="2026-06-07T07:35:23.780" v="1" actId="27636"/>
          <ac:spMkLst>
            <pc:docMk/>
            <pc:sldMk cId="2303657028" sldId="2563"/>
            <ac:spMk id="2" creationId="{3E6FB33D-F266-E6E3-5F63-FBBA3C9F8B2A}"/>
          </ac:spMkLst>
        </pc:spChg>
        <pc:spChg chg="del mod">
          <ac:chgData name="Masha Apostolidu" userId="98da9fa2-93ab-4a6c-8056-c4c2a77e3fa0" providerId="ADAL" clId="{8181D758-CCC5-41F2-B1AD-BAD0DDF1861E}" dt="2026-06-07T07:35:52.870" v="8" actId="478"/>
          <ac:spMkLst>
            <pc:docMk/>
            <pc:sldMk cId="2303657028" sldId="2563"/>
            <ac:spMk id="3" creationId="{D5F3A963-804C-87F0-4A60-3FED690DE0AC}"/>
          </ac:spMkLst>
        </pc:spChg>
        <pc:spChg chg="mod">
          <ac:chgData name="Masha Apostolidu" userId="98da9fa2-93ab-4a6c-8056-c4c2a77e3fa0" providerId="ADAL" clId="{8181D758-CCC5-41F2-B1AD-BAD0DDF1861E}" dt="2026-06-07T07:54:06.916" v="209" actId="27636"/>
          <ac:spMkLst>
            <pc:docMk/>
            <pc:sldMk cId="2303657028" sldId="2563"/>
            <ac:spMk id="5" creationId="{1784215D-DAED-DA08-77A4-1888D0FF5395}"/>
          </ac:spMkLst>
        </pc:spChg>
        <pc:spChg chg="del">
          <ac:chgData name="Masha Apostolidu" userId="98da9fa2-93ab-4a6c-8056-c4c2a77e3fa0" providerId="ADAL" clId="{8181D758-CCC5-41F2-B1AD-BAD0DDF1861E}" dt="2026-06-07T07:35:47.812" v="6" actId="478"/>
          <ac:spMkLst>
            <pc:docMk/>
            <pc:sldMk cId="2303657028" sldId="2563"/>
            <ac:spMk id="6" creationId="{7F4774B4-2662-A9A0-F807-035A311F8083}"/>
          </ac:spMkLst>
        </pc:spChg>
        <pc:picChg chg="mod">
          <ac:chgData name="Masha Apostolidu" userId="98da9fa2-93ab-4a6c-8056-c4c2a77e3fa0" providerId="ADAL" clId="{8181D758-CCC5-41F2-B1AD-BAD0DDF1861E}" dt="2026-06-07T07:53:43.669" v="206" actId="1076"/>
          <ac:picMkLst>
            <pc:docMk/>
            <pc:sldMk cId="2303657028" sldId="2563"/>
            <ac:picMk id="8" creationId="{E50AB48F-C7EA-4126-B1BA-BE24BAC02692}"/>
          </ac:picMkLst>
        </pc:picChg>
      </pc:sldChg>
      <pc:sldChg chg="delSp modSp add mod">
        <pc:chgData name="Masha Apostolidu" userId="98da9fa2-93ab-4a6c-8056-c4c2a77e3fa0" providerId="ADAL" clId="{8181D758-CCC5-41F2-B1AD-BAD0DDF1861E}" dt="2026-06-07T07:38:21.192" v="26" actId="948"/>
        <pc:sldMkLst>
          <pc:docMk/>
          <pc:sldMk cId="3837754640" sldId="2565"/>
        </pc:sldMkLst>
        <pc:spChg chg="del mod">
          <ac:chgData name="Masha Apostolidu" userId="98da9fa2-93ab-4a6c-8056-c4c2a77e3fa0" providerId="ADAL" clId="{8181D758-CCC5-41F2-B1AD-BAD0DDF1861E}" dt="2026-06-07T07:37:40.536" v="17" actId="478"/>
          <ac:spMkLst>
            <pc:docMk/>
            <pc:sldMk cId="3837754640" sldId="2565"/>
            <ac:spMk id="3" creationId="{9481FBA7-21C3-2C0D-8554-62B63407521F}"/>
          </ac:spMkLst>
        </pc:spChg>
        <pc:spChg chg="mod">
          <ac:chgData name="Masha Apostolidu" userId="98da9fa2-93ab-4a6c-8056-c4c2a77e3fa0" providerId="ADAL" clId="{8181D758-CCC5-41F2-B1AD-BAD0DDF1861E}" dt="2026-06-07T07:38:21.192" v="26" actId="948"/>
          <ac:spMkLst>
            <pc:docMk/>
            <pc:sldMk cId="3837754640" sldId="2565"/>
            <ac:spMk id="5" creationId="{AE0916A5-F4DE-DE20-D394-E28501D1EA81}"/>
          </ac:spMkLst>
        </pc:spChg>
        <pc:spChg chg="del">
          <ac:chgData name="Masha Apostolidu" userId="98da9fa2-93ab-4a6c-8056-c4c2a77e3fa0" providerId="ADAL" clId="{8181D758-CCC5-41F2-B1AD-BAD0DDF1861E}" dt="2026-06-07T07:37:43.109" v="18" actId="478"/>
          <ac:spMkLst>
            <pc:docMk/>
            <pc:sldMk cId="3837754640" sldId="2565"/>
            <ac:spMk id="6" creationId="{20108624-2AE3-9CDD-30D0-946FB35C45CD}"/>
          </ac:spMkLst>
        </pc:spChg>
        <pc:picChg chg="mod">
          <ac:chgData name="Masha Apostolidu" userId="98da9fa2-93ab-4a6c-8056-c4c2a77e3fa0" providerId="ADAL" clId="{8181D758-CCC5-41F2-B1AD-BAD0DDF1861E}" dt="2026-06-07T07:37:45.233" v="19" actId="1076"/>
          <ac:picMkLst>
            <pc:docMk/>
            <pc:sldMk cId="3837754640" sldId="2565"/>
            <ac:picMk id="8" creationId="{2D0DF087-BDA3-45AB-8EC1-89C10008280C}"/>
          </ac:picMkLst>
        </pc:picChg>
      </pc:sldChg>
      <pc:sldChg chg="addSp delSp modSp add mod">
        <pc:chgData name="Masha Apostolidu" userId="98da9fa2-93ab-4a6c-8056-c4c2a77e3fa0" providerId="ADAL" clId="{8181D758-CCC5-41F2-B1AD-BAD0DDF1861E}" dt="2026-06-07T07:40:01.989" v="82" actId="20577"/>
        <pc:sldMkLst>
          <pc:docMk/>
          <pc:sldMk cId="552742446" sldId="2567"/>
        </pc:sldMkLst>
        <pc:spChg chg="add del">
          <ac:chgData name="Masha Apostolidu" userId="98da9fa2-93ab-4a6c-8056-c4c2a77e3fa0" providerId="ADAL" clId="{8181D758-CCC5-41F2-B1AD-BAD0DDF1861E}" dt="2026-06-07T07:39:09.870" v="31" actId="478"/>
          <ac:spMkLst>
            <pc:docMk/>
            <pc:sldMk cId="552742446" sldId="2567"/>
            <ac:spMk id="2" creationId="{68B77730-C496-352D-FA18-D3AC6976B671}"/>
          </ac:spMkLst>
        </pc:spChg>
        <pc:spChg chg="del">
          <ac:chgData name="Masha Apostolidu" userId="98da9fa2-93ab-4a6c-8056-c4c2a77e3fa0" providerId="ADAL" clId="{8181D758-CCC5-41F2-B1AD-BAD0DDF1861E}" dt="2026-06-07T07:39:06.275" v="29" actId="478"/>
          <ac:spMkLst>
            <pc:docMk/>
            <pc:sldMk cId="552742446" sldId="2567"/>
            <ac:spMk id="3" creationId="{814CB29B-096B-7C49-6B11-FD1853BFFF8C}"/>
          </ac:spMkLst>
        </pc:spChg>
        <pc:spChg chg="mod">
          <ac:chgData name="Masha Apostolidu" userId="98da9fa2-93ab-4a6c-8056-c4c2a77e3fa0" providerId="ADAL" clId="{8181D758-CCC5-41F2-B1AD-BAD0DDF1861E}" dt="2026-06-07T07:40:01.989" v="82" actId="20577"/>
          <ac:spMkLst>
            <pc:docMk/>
            <pc:sldMk cId="552742446" sldId="2567"/>
            <ac:spMk id="5" creationId="{D7297FC6-CF19-067C-7093-FFC3A09BD101}"/>
          </ac:spMkLst>
        </pc:spChg>
        <pc:spChg chg="del">
          <ac:chgData name="Masha Apostolidu" userId="98da9fa2-93ab-4a6c-8056-c4c2a77e3fa0" providerId="ADAL" clId="{8181D758-CCC5-41F2-B1AD-BAD0DDF1861E}" dt="2026-06-07T07:39:14.461" v="32" actId="478"/>
          <ac:spMkLst>
            <pc:docMk/>
            <pc:sldMk cId="552742446" sldId="2567"/>
            <ac:spMk id="6" creationId="{07FC033B-E4C1-8E12-9BB1-093529125D38}"/>
          </ac:spMkLst>
        </pc:spChg>
        <pc:spChg chg="add del mod">
          <ac:chgData name="Masha Apostolidu" userId="98da9fa2-93ab-4a6c-8056-c4c2a77e3fa0" providerId="ADAL" clId="{8181D758-CCC5-41F2-B1AD-BAD0DDF1861E}" dt="2026-06-07T07:39:09.870" v="31" actId="478"/>
          <ac:spMkLst>
            <pc:docMk/>
            <pc:sldMk cId="552742446" sldId="2567"/>
            <ac:spMk id="9" creationId="{C78A0E8D-C7A1-59C6-AE86-E68ED10027DA}"/>
          </ac:spMkLst>
        </pc:spChg>
        <pc:picChg chg="mod">
          <ac:chgData name="Masha Apostolidu" userId="98da9fa2-93ab-4a6c-8056-c4c2a77e3fa0" providerId="ADAL" clId="{8181D758-CCC5-41F2-B1AD-BAD0DDF1861E}" dt="2026-06-07T07:39:20.498" v="34" actId="1076"/>
          <ac:picMkLst>
            <pc:docMk/>
            <pc:sldMk cId="552742446" sldId="2567"/>
            <ac:picMk id="8" creationId="{E73676C0-FBA2-4D9E-A577-F84CFE66A630}"/>
          </ac:picMkLst>
        </pc:picChg>
      </pc:sldChg>
      <pc:sldChg chg="delSp modSp add mod">
        <pc:chgData name="Masha Apostolidu" userId="98da9fa2-93ab-4a6c-8056-c4c2a77e3fa0" providerId="ADAL" clId="{8181D758-CCC5-41F2-B1AD-BAD0DDF1861E}" dt="2026-06-07T07:44:15.639" v="117" actId="478"/>
        <pc:sldMkLst>
          <pc:docMk/>
          <pc:sldMk cId="2226921197" sldId="2568"/>
        </pc:sldMkLst>
        <pc:spChg chg="del mod">
          <ac:chgData name="Masha Apostolidu" userId="98da9fa2-93ab-4a6c-8056-c4c2a77e3fa0" providerId="ADAL" clId="{8181D758-CCC5-41F2-B1AD-BAD0DDF1861E}" dt="2026-06-07T07:44:11.002" v="116" actId="478"/>
          <ac:spMkLst>
            <pc:docMk/>
            <pc:sldMk cId="2226921197" sldId="2568"/>
            <ac:spMk id="3" creationId="{295D37E6-1318-ACBB-3CAB-A62F16E64496}"/>
          </ac:spMkLst>
        </pc:spChg>
        <pc:spChg chg="mod">
          <ac:chgData name="Masha Apostolidu" userId="98da9fa2-93ab-4a6c-8056-c4c2a77e3fa0" providerId="ADAL" clId="{8181D758-CCC5-41F2-B1AD-BAD0DDF1861E}" dt="2026-06-07T07:41:49.812" v="96" actId="20577"/>
          <ac:spMkLst>
            <pc:docMk/>
            <pc:sldMk cId="2226921197" sldId="2568"/>
            <ac:spMk id="5" creationId="{23E1B31D-54E2-730A-23A5-B2CDF8D74BF5}"/>
          </ac:spMkLst>
        </pc:spChg>
        <pc:spChg chg="del">
          <ac:chgData name="Masha Apostolidu" userId="98da9fa2-93ab-4a6c-8056-c4c2a77e3fa0" providerId="ADAL" clId="{8181D758-CCC5-41F2-B1AD-BAD0DDF1861E}" dt="2026-06-07T07:44:15.639" v="117" actId="478"/>
          <ac:spMkLst>
            <pc:docMk/>
            <pc:sldMk cId="2226921197" sldId="2568"/>
            <ac:spMk id="6" creationId="{79C77EF7-E828-4ADE-7C42-DD147B787DF6}"/>
          </ac:spMkLst>
        </pc:spChg>
        <pc:picChg chg="mod">
          <ac:chgData name="Masha Apostolidu" userId="98da9fa2-93ab-4a6c-8056-c4c2a77e3fa0" providerId="ADAL" clId="{8181D758-CCC5-41F2-B1AD-BAD0DDF1861E}" dt="2026-06-07T07:41:00.244" v="88" actId="1076"/>
          <ac:picMkLst>
            <pc:docMk/>
            <pc:sldMk cId="2226921197" sldId="2568"/>
            <ac:picMk id="8" creationId="{CC53566B-9DFB-4E6F-A03A-39B0C749D5F3}"/>
          </ac:picMkLst>
        </pc:picChg>
      </pc:sldChg>
      <pc:sldChg chg="delSp modSp add mod">
        <pc:chgData name="Masha Apostolidu" userId="98da9fa2-93ab-4a6c-8056-c4c2a77e3fa0" providerId="ADAL" clId="{8181D758-CCC5-41F2-B1AD-BAD0DDF1861E}" dt="2026-06-07T07:43:12.039" v="108" actId="478"/>
        <pc:sldMkLst>
          <pc:docMk/>
          <pc:sldMk cId="3480880699" sldId="2571"/>
        </pc:sldMkLst>
        <pc:spChg chg="del">
          <ac:chgData name="Masha Apostolidu" userId="98da9fa2-93ab-4a6c-8056-c4c2a77e3fa0" providerId="ADAL" clId="{8181D758-CCC5-41F2-B1AD-BAD0DDF1861E}" dt="2026-06-07T07:43:06.114" v="106" actId="478"/>
          <ac:spMkLst>
            <pc:docMk/>
            <pc:sldMk cId="3480880699" sldId="2571"/>
            <ac:spMk id="3" creationId="{46123E19-AC38-26B9-4D3D-D2426F98D235}"/>
          </ac:spMkLst>
        </pc:spChg>
        <pc:spChg chg="mod">
          <ac:chgData name="Masha Apostolidu" userId="98da9fa2-93ab-4a6c-8056-c4c2a77e3fa0" providerId="ADAL" clId="{8181D758-CCC5-41F2-B1AD-BAD0DDF1861E}" dt="2026-06-07T07:43:03.882" v="105" actId="27636"/>
          <ac:spMkLst>
            <pc:docMk/>
            <pc:sldMk cId="3480880699" sldId="2571"/>
            <ac:spMk id="5" creationId="{9E097B3F-D048-0D45-26B6-27DDEC900060}"/>
          </ac:spMkLst>
        </pc:spChg>
        <pc:spChg chg="del mod">
          <ac:chgData name="Masha Apostolidu" userId="98da9fa2-93ab-4a6c-8056-c4c2a77e3fa0" providerId="ADAL" clId="{8181D758-CCC5-41F2-B1AD-BAD0DDF1861E}" dt="2026-06-07T07:43:12.039" v="108" actId="478"/>
          <ac:spMkLst>
            <pc:docMk/>
            <pc:sldMk cId="3480880699" sldId="2571"/>
            <ac:spMk id="6" creationId="{4665A153-758F-9FF4-41AB-7162E2835CB1}"/>
          </ac:spMkLst>
        </pc:spChg>
        <pc:picChg chg="mod">
          <ac:chgData name="Masha Apostolidu" userId="98da9fa2-93ab-4a6c-8056-c4c2a77e3fa0" providerId="ADAL" clId="{8181D758-CCC5-41F2-B1AD-BAD0DDF1861E}" dt="2026-06-07T07:42:50.638" v="101" actId="1076"/>
          <ac:picMkLst>
            <pc:docMk/>
            <pc:sldMk cId="3480880699" sldId="2571"/>
            <ac:picMk id="8" creationId="{FBE3410F-7B49-460E-A1C0-BB51A6437F53}"/>
          </ac:picMkLst>
        </pc:picChg>
      </pc:sldChg>
      <pc:sldChg chg="modSp add mod">
        <pc:chgData name="Masha Apostolidu" userId="98da9fa2-93ab-4a6c-8056-c4c2a77e3fa0" providerId="ADAL" clId="{8181D758-CCC5-41F2-B1AD-BAD0DDF1861E}" dt="2026-06-07T07:43:27.906" v="110" actId="14100"/>
        <pc:sldMkLst>
          <pc:docMk/>
          <pc:sldMk cId="766150736" sldId="2572"/>
        </pc:sldMkLst>
        <pc:spChg chg="mod">
          <ac:chgData name="Masha Apostolidu" userId="98da9fa2-93ab-4a6c-8056-c4c2a77e3fa0" providerId="ADAL" clId="{8181D758-CCC5-41F2-B1AD-BAD0DDF1861E}" dt="2026-06-07T07:42:42.273" v="99" actId="27636"/>
          <ac:spMkLst>
            <pc:docMk/>
            <pc:sldMk cId="766150736" sldId="2572"/>
            <ac:spMk id="2" creationId="{07C50FFD-B6E5-E60C-0DD2-9090A4801920}"/>
          </ac:spMkLst>
        </pc:spChg>
        <pc:spChg chg="mod">
          <ac:chgData name="Masha Apostolidu" userId="98da9fa2-93ab-4a6c-8056-c4c2a77e3fa0" providerId="ADAL" clId="{8181D758-CCC5-41F2-B1AD-BAD0DDF1861E}" dt="2026-06-07T07:43:24.342" v="109" actId="1076"/>
          <ac:spMkLst>
            <pc:docMk/>
            <pc:sldMk cId="766150736" sldId="2572"/>
            <ac:spMk id="5" creationId="{80070BC9-F4FB-D71B-895E-313AED43B5FD}"/>
          </ac:spMkLst>
        </pc:spChg>
        <pc:picChg chg="mod">
          <ac:chgData name="Masha Apostolidu" userId="98da9fa2-93ab-4a6c-8056-c4c2a77e3fa0" providerId="ADAL" clId="{8181D758-CCC5-41F2-B1AD-BAD0DDF1861E}" dt="2026-06-07T07:43:27.906" v="110" actId="14100"/>
          <ac:picMkLst>
            <pc:docMk/>
            <pc:sldMk cId="766150736" sldId="2572"/>
            <ac:picMk id="8" creationId="{BACFC9CB-E060-4818-B247-09396923A3F3}"/>
          </ac:picMkLst>
        </pc:picChg>
      </pc:sldChg>
      <pc:sldChg chg="delSp modSp add mod modTransition">
        <pc:chgData name="Masha Apostolidu" userId="98da9fa2-93ab-4a6c-8056-c4c2a77e3fa0" providerId="ADAL" clId="{8181D758-CCC5-41F2-B1AD-BAD0DDF1861E}" dt="2026-06-07T07:45:44.755" v="124" actId="478"/>
        <pc:sldMkLst>
          <pc:docMk/>
          <pc:sldMk cId="2712100486" sldId="2573"/>
        </pc:sldMkLst>
        <pc:spChg chg="del mod">
          <ac:chgData name="Masha Apostolidu" userId="98da9fa2-93ab-4a6c-8056-c4c2a77e3fa0" providerId="ADAL" clId="{8181D758-CCC5-41F2-B1AD-BAD0DDF1861E}" dt="2026-06-07T07:45:41.344" v="123" actId="478"/>
          <ac:spMkLst>
            <pc:docMk/>
            <pc:sldMk cId="2712100486" sldId="2573"/>
            <ac:spMk id="4" creationId="{A2FB7388-EF04-80E0-5B69-37F390145230}"/>
          </ac:spMkLst>
        </pc:spChg>
        <pc:spChg chg="del">
          <ac:chgData name="Masha Apostolidu" userId="98da9fa2-93ab-4a6c-8056-c4c2a77e3fa0" providerId="ADAL" clId="{8181D758-CCC5-41F2-B1AD-BAD0DDF1861E}" dt="2026-06-07T07:45:44.755" v="124" actId="478"/>
          <ac:spMkLst>
            <pc:docMk/>
            <pc:sldMk cId="2712100486" sldId="2573"/>
            <ac:spMk id="5" creationId="{4ABADE2F-7059-3A2C-81B1-72C3F2B58165}"/>
          </ac:spMkLst>
        </pc:spChg>
      </pc:sldChg>
      <pc:sldChg chg="modSp add mod">
        <pc:chgData name="Masha Apostolidu" userId="98da9fa2-93ab-4a6c-8056-c4c2a77e3fa0" providerId="ADAL" clId="{8181D758-CCC5-41F2-B1AD-BAD0DDF1861E}" dt="2026-06-07T07:46:11.173" v="131" actId="113"/>
        <pc:sldMkLst>
          <pc:docMk/>
          <pc:sldMk cId="3325739667" sldId="2574"/>
        </pc:sldMkLst>
        <pc:spChg chg="mod">
          <ac:chgData name="Masha Apostolidu" userId="98da9fa2-93ab-4a6c-8056-c4c2a77e3fa0" providerId="ADAL" clId="{8181D758-CCC5-41F2-B1AD-BAD0DDF1861E}" dt="2026-06-07T07:45:34.459" v="120" actId="27636"/>
          <ac:spMkLst>
            <pc:docMk/>
            <pc:sldMk cId="3325739667" sldId="2574"/>
            <ac:spMk id="2" creationId="{0110870E-C3E1-4429-86B0-02133F41A3B3}"/>
          </ac:spMkLst>
        </pc:spChg>
        <pc:spChg chg="mod">
          <ac:chgData name="Masha Apostolidu" userId="98da9fa2-93ab-4a6c-8056-c4c2a77e3fa0" providerId="ADAL" clId="{8181D758-CCC5-41F2-B1AD-BAD0DDF1861E}" dt="2026-06-07T07:46:11.173" v="131" actId="113"/>
          <ac:spMkLst>
            <pc:docMk/>
            <pc:sldMk cId="3325739667" sldId="2574"/>
            <ac:spMk id="5" creationId="{71E83E9C-E3BF-C849-6E5B-3B7CE9C712BF}"/>
          </ac:spMkLst>
        </pc:spChg>
        <pc:picChg chg="mod">
          <ac:chgData name="Masha Apostolidu" userId="98da9fa2-93ab-4a6c-8056-c4c2a77e3fa0" providerId="ADAL" clId="{8181D758-CCC5-41F2-B1AD-BAD0DDF1861E}" dt="2026-06-07T07:45:53.264" v="125" actId="14100"/>
          <ac:picMkLst>
            <pc:docMk/>
            <pc:sldMk cId="3325739667" sldId="2574"/>
            <ac:picMk id="8" creationId="{454C0FCA-D51C-4B0D-8322-3B96234B7DA5}"/>
          </ac:picMkLst>
        </pc:picChg>
      </pc:sldChg>
      <pc:sldChg chg="addSp delSp modSp add mod">
        <pc:chgData name="Masha Apostolidu" userId="98da9fa2-93ab-4a6c-8056-c4c2a77e3fa0" providerId="ADAL" clId="{8181D758-CCC5-41F2-B1AD-BAD0DDF1861E}" dt="2026-06-07T07:48:12.183" v="150" actId="1076"/>
        <pc:sldMkLst>
          <pc:docMk/>
          <pc:sldMk cId="4063248170" sldId="2575"/>
        </pc:sldMkLst>
        <pc:spChg chg="del mod">
          <ac:chgData name="Masha Apostolidu" userId="98da9fa2-93ab-4a6c-8056-c4c2a77e3fa0" providerId="ADAL" clId="{8181D758-CCC5-41F2-B1AD-BAD0DDF1861E}" dt="2026-06-07T07:47:20.456" v="142" actId="478"/>
          <ac:spMkLst>
            <pc:docMk/>
            <pc:sldMk cId="4063248170" sldId="2575"/>
            <ac:spMk id="3" creationId="{0627BD18-30B5-5A10-7F26-6E92859B03FC}"/>
          </ac:spMkLst>
        </pc:spChg>
        <pc:spChg chg="mod">
          <ac:chgData name="Masha Apostolidu" userId="98da9fa2-93ab-4a6c-8056-c4c2a77e3fa0" providerId="ADAL" clId="{8181D758-CCC5-41F2-B1AD-BAD0DDF1861E}" dt="2026-06-07T07:46:34.658" v="138" actId="113"/>
          <ac:spMkLst>
            <pc:docMk/>
            <pc:sldMk cId="4063248170" sldId="2575"/>
            <ac:spMk id="5" creationId="{3148C4CB-57EF-771A-AC18-E8FA9AED9508}"/>
          </ac:spMkLst>
        </pc:spChg>
        <pc:spChg chg="del">
          <ac:chgData name="Masha Apostolidu" userId="98da9fa2-93ab-4a6c-8056-c4c2a77e3fa0" providerId="ADAL" clId="{8181D758-CCC5-41F2-B1AD-BAD0DDF1861E}" dt="2026-06-07T07:47:25.108" v="143" actId="478"/>
          <ac:spMkLst>
            <pc:docMk/>
            <pc:sldMk cId="4063248170" sldId="2575"/>
            <ac:spMk id="6" creationId="{F026083F-D02C-28FC-6FC4-E1F1496D7531}"/>
          </ac:spMkLst>
        </pc:spChg>
        <pc:spChg chg="add del mod">
          <ac:chgData name="Masha Apostolidu" userId="98da9fa2-93ab-4a6c-8056-c4c2a77e3fa0" providerId="ADAL" clId="{8181D758-CCC5-41F2-B1AD-BAD0DDF1861E}" dt="2026-06-07T07:48:01.957" v="147" actId="22"/>
          <ac:spMkLst>
            <pc:docMk/>
            <pc:sldMk cId="4063248170" sldId="2575"/>
            <ac:spMk id="9" creationId="{0AAE09D7-BCEF-1621-DFCD-127BD804EA35}"/>
          </ac:spMkLst>
        </pc:spChg>
        <pc:spChg chg="add mod">
          <ac:chgData name="Masha Apostolidu" userId="98da9fa2-93ab-4a6c-8056-c4c2a77e3fa0" providerId="ADAL" clId="{8181D758-CCC5-41F2-B1AD-BAD0DDF1861E}" dt="2026-06-07T07:47:35.211" v="146" actId="20577"/>
          <ac:spMkLst>
            <pc:docMk/>
            <pc:sldMk cId="4063248170" sldId="2575"/>
            <ac:spMk id="11" creationId="{B48107DA-E084-9847-6D2A-6579A58EFA35}"/>
          </ac:spMkLst>
        </pc:spChg>
        <pc:picChg chg="del mod">
          <ac:chgData name="Masha Apostolidu" userId="98da9fa2-93ab-4a6c-8056-c4c2a77e3fa0" providerId="ADAL" clId="{8181D758-CCC5-41F2-B1AD-BAD0DDF1861E}" dt="2026-06-07T07:47:08.187" v="140" actId="478"/>
          <ac:picMkLst>
            <pc:docMk/>
            <pc:sldMk cId="4063248170" sldId="2575"/>
            <ac:picMk id="8" creationId="{325EDF95-AFA7-44FA-A43F-9DE805698115}"/>
          </ac:picMkLst>
        </pc:picChg>
        <pc:picChg chg="add mod ord">
          <ac:chgData name="Masha Apostolidu" userId="98da9fa2-93ab-4a6c-8056-c4c2a77e3fa0" providerId="ADAL" clId="{8181D758-CCC5-41F2-B1AD-BAD0DDF1861E}" dt="2026-06-07T07:48:12.183" v="150" actId="1076"/>
          <ac:picMkLst>
            <pc:docMk/>
            <pc:sldMk cId="4063248170" sldId="2575"/>
            <ac:picMk id="13" creationId="{D4F133E4-0CFC-4862-953D-F760D2023570}"/>
          </ac:picMkLst>
        </pc:picChg>
      </pc:sldChg>
      <pc:sldChg chg="modSp new mod">
        <pc:chgData name="Masha Apostolidu" userId="98da9fa2-93ab-4a6c-8056-c4c2a77e3fa0" providerId="ADAL" clId="{8181D758-CCC5-41F2-B1AD-BAD0DDF1861E}" dt="2026-06-07T07:52:57.295" v="204" actId="20577"/>
        <pc:sldMkLst>
          <pc:docMk/>
          <pc:sldMk cId="1882560540" sldId="2576"/>
        </pc:sldMkLst>
        <pc:spChg chg="mod">
          <ac:chgData name="Masha Apostolidu" userId="98da9fa2-93ab-4a6c-8056-c4c2a77e3fa0" providerId="ADAL" clId="{8181D758-CCC5-41F2-B1AD-BAD0DDF1861E}" dt="2026-06-07T07:50:37.554" v="161" actId="27636"/>
          <ac:spMkLst>
            <pc:docMk/>
            <pc:sldMk cId="1882560540" sldId="2576"/>
            <ac:spMk id="2" creationId="{C2F1E0AE-5CD0-4DF4-1991-671CC86954E6}"/>
          </ac:spMkLst>
        </pc:spChg>
        <pc:spChg chg="mod">
          <ac:chgData name="Masha Apostolidu" userId="98da9fa2-93ab-4a6c-8056-c4c2a77e3fa0" providerId="ADAL" clId="{8181D758-CCC5-41F2-B1AD-BAD0DDF1861E}" dt="2026-06-07T07:52:57.295" v="204" actId="20577"/>
          <ac:spMkLst>
            <pc:docMk/>
            <pc:sldMk cId="1882560540" sldId="2576"/>
            <ac:spMk id="3" creationId="{541130A5-2920-B3DF-A865-EE3F68DF755C}"/>
          </ac:spMkLst>
        </pc:spChg>
      </pc:sldChg>
      <pc:sldChg chg="modSp add mod">
        <pc:chgData name="Masha Apostolidu" userId="98da9fa2-93ab-4a6c-8056-c4c2a77e3fa0" providerId="ADAL" clId="{8181D758-CCC5-41F2-B1AD-BAD0DDF1861E}" dt="2026-06-07T07:52:27.517" v="190" actId="6549"/>
        <pc:sldMkLst>
          <pc:docMk/>
          <pc:sldMk cId="2667996944" sldId="2577"/>
        </pc:sldMkLst>
        <pc:spChg chg="mod">
          <ac:chgData name="Masha Apostolidu" userId="98da9fa2-93ab-4a6c-8056-c4c2a77e3fa0" providerId="ADAL" clId="{8181D758-CCC5-41F2-B1AD-BAD0DDF1861E}" dt="2026-06-07T07:51:31.715" v="173" actId="20577"/>
          <ac:spMkLst>
            <pc:docMk/>
            <pc:sldMk cId="2667996944" sldId="2577"/>
            <ac:spMk id="2" creationId="{C2F1E0AE-5CD0-4DF4-1991-671CC86954E6}"/>
          </ac:spMkLst>
        </pc:spChg>
        <pc:spChg chg="mod">
          <ac:chgData name="Masha Apostolidu" userId="98da9fa2-93ab-4a6c-8056-c4c2a77e3fa0" providerId="ADAL" clId="{8181D758-CCC5-41F2-B1AD-BAD0DDF1861E}" dt="2026-06-07T07:52:27.517" v="190" actId="6549"/>
          <ac:spMkLst>
            <pc:docMk/>
            <pc:sldMk cId="2667996944" sldId="2577"/>
            <ac:spMk id="3" creationId="{541130A5-2920-B3DF-A865-EE3F68DF755C}"/>
          </ac:spMkLst>
        </pc:spChg>
      </pc:sldChg>
      <pc:sldChg chg="modSp add mod">
        <pc:chgData name="Masha Apostolidu" userId="98da9fa2-93ab-4a6c-8056-c4c2a77e3fa0" providerId="ADAL" clId="{8181D758-CCC5-41F2-B1AD-BAD0DDF1861E}" dt="2026-06-07T07:52:21.145" v="186" actId="20577"/>
        <pc:sldMkLst>
          <pc:docMk/>
          <pc:sldMk cId="2561873684" sldId="2578"/>
        </pc:sldMkLst>
        <pc:spChg chg="mod">
          <ac:chgData name="Masha Apostolidu" userId="98da9fa2-93ab-4a6c-8056-c4c2a77e3fa0" providerId="ADAL" clId="{8181D758-CCC5-41F2-B1AD-BAD0DDF1861E}" dt="2026-06-07T07:52:13.221" v="182" actId="20577"/>
          <ac:spMkLst>
            <pc:docMk/>
            <pc:sldMk cId="2561873684" sldId="2578"/>
            <ac:spMk id="2" creationId="{C2F1E0AE-5CD0-4DF4-1991-671CC86954E6}"/>
          </ac:spMkLst>
        </pc:spChg>
        <pc:spChg chg="mod">
          <ac:chgData name="Masha Apostolidu" userId="98da9fa2-93ab-4a6c-8056-c4c2a77e3fa0" providerId="ADAL" clId="{8181D758-CCC5-41F2-B1AD-BAD0DDF1861E}" dt="2026-06-07T07:52:21.145" v="186" actId="20577"/>
          <ac:spMkLst>
            <pc:docMk/>
            <pc:sldMk cId="2561873684" sldId="2578"/>
            <ac:spMk id="3" creationId="{541130A5-2920-B3DF-A865-EE3F68DF755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BE3387C1-8EFB-44F7-8485-D662F1CF7333}" type="datetime1">
              <a:rPr lang="en-GB" smtClean="0"/>
              <a:t>07/06/2026</a:t>
            </a:fld>
            <a:endParaRPr lang="en-GB"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64E50CC-F33A-4EF4-9F12-93EC4A21A0CF}" type="slidenum">
              <a:rPr lang="en-GB" smtClean="0"/>
              <a:t>‹#›</a:t>
            </a:fld>
            <a:endParaRPr lang="en-GB" dirty="0"/>
          </a:p>
        </p:txBody>
      </p:sp>
    </p:spTree>
    <p:extLst>
      <p:ext uri="{BB962C8B-B14F-4D97-AF65-F5344CB8AC3E}">
        <p14:creationId xmlns:p14="http://schemas.microsoft.com/office/powerpoint/2010/main" val="132329507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88D6434E-09F1-48C0-A525-B5A7008B7802}" type="datetime1">
              <a:rPr lang="en-GB" noProof="0" smtClean="0"/>
              <a:t>07/06/2026</a:t>
            </a:fld>
            <a:endParaRPr lang="en-GB"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noProof="0" dirty="0"/>
              <a:t>Click to edit Master text styles</a:t>
            </a:r>
          </a:p>
          <a:p>
            <a:pPr lvl="1" rtl="0"/>
            <a:r>
              <a:rPr lang="en-GB" noProof="0" dirty="0"/>
              <a:t>Second level</a:t>
            </a:r>
          </a:p>
          <a:p>
            <a:pPr lvl="2" rtl="0"/>
            <a:r>
              <a:rPr lang="en-GB" noProof="0" dirty="0"/>
              <a:t>Third level</a:t>
            </a:r>
          </a:p>
          <a:p>
            <a:pPr lvl="3" rtl="0"/>
            <a:r>
              <a:rPr lang="en-GB" noProof="0" dirty="0"/>
              <a:t>Fourth level</a:t>
            </a:r>
          </a:p>
          <a:p>
            <a:pPr lvl="4" rtl="0"/>
            <a:r>
              <a:rPr lang="en-GB" noProof="0"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32674CE4-FBD8-4481-AEFB-CA53E599A745}" type="slidenum">
              <a:rPr lang="en-GB" noProof="0" smtClean="0"/>
              <a:t>‹#›</a:t>
            </a:fld>
            <a:endParaRPr lang="en-GB" noProof="0" dirty="0"/>
          </a:p>
        </p:txBody>
      </p:sp>
    </p:spTree>
    <p:extLst>
      <p:ext uri="{BB962C8B-B14F-4D97-AF65-F5344CB8AC3E}">
        <p14:creationId xmlns:p14="http://schemas.microsoft.com/office/powerpoint/2010/main" val="127326818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10"/>
          </p:nvPr>
        </p:nvSpPr>
        <p:spPr/>
        <p:txBody>
          <a:bodyPr rtlCol="0"/>
          <a:lstStyle/>
          <a:p>
            <a:pPr rtl="0"/>
            <a:fld id="{32674CE4-FBD8-4481-AEFB-CA53E599A745}" type="slidenum">
              <a:rPr lang="en-GB" smtClean="0"/>
              <a:t>1</a:t>
            </a:fld>
            <a:endParaRPr lang="en-GB" dirty="0"/>
          </a:p>
        </p:txBody>
      </p:sp>
    </p:spTree>
    <p:extLst>
      <p:ext uri="{BB962C8B-B14F-4D97-AF65-F5344CB8AC3E}">
        <p14:creationId xmlns:p14="http://schemas.microsoft.com/office/powerpoint/2010/main" val="21479742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The Safeguarding Lead plays a central and essential role in the life of the church. They are the first point of contact for all safeguarding concerns and are responsible for providing guidance on next steps. This includes assessing risk, ensuring the safeguarding policy is followed, maintaining appropriate records, and liaising with external agencies when necessary. The Safeguarding Lead does not replace pastoral care or leadership but supports it by offering expertise and oversight. Involving the Safeguarding Lead early ensures that concerns are managed consistently and appropriately, reducing risk and uncertainty for everyone involved. Leaders should view the Safeguarding Lead as a partner in safeguarding, not as an optional extra or last resort.</a:t>
            </a:r>
          </a:p>
        </p:txBody>
      </p:sp>
      <p:sp>
        <p:nvSpPr>
          <p:cNvPr id="4" name="Slide Number Placeholder 3"/>
          <p:cNvSpPr>
            <a:spLocks noGrp="1"/>
          </p:cNvSpPr>
          <p:nvPr>
            <p:ph type="sldNum" sz="quarter" idx="5"/>
          </p:nvPr>
        </p:nvSpPr>
        <p:spPr/>
        <p:txBody>
          <a:bodyPr/>
          <a:lstStyle/>
          <a:p>
            <a:fld id="{8C88618B-94D9-4458-9ADE-27905A018A6C}" type="slidenum">
              <a:t>10</a:t>
            </a:fld>
            <a:endParaRPr lang="en-US"/>
          </a:p>
        </p:txBody>
      </p:sp>
    </p:spTree>
    <p:extLst>
      <p:ext uri="{BB962C8B-B14F-4D97-AF65-F5344CB8AC3E}">
        <p14:creationId xmlns:p14="http://schemas.microsoft.com/office/powerpoint/2010/main" val="26066973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Church leaders, including pastors and elders, have a vital role in safeguarding. They are often the first to hear concerns and are trusted by members of the congregation. Their responsibility is to listen carefully, avoid investigating or making promises of confidentiality, and refer concerns promptly to the Safeguarding Lead. Pastors and elders continue to provide pastoral support, prayer, and spiritual guidance, but must not manage safeguarding concerns independently. Clear boundaries between roles protect both those at risk and those in leadership. When leaders model good safeguarding practice, they set the tone for the whole church and help embed a culture of safety and accountability.</a:t>
            </a:r>
          </a:p>
        </p:txBody>
      </p:sp>
      <p:sp>
        <p:nvSpPr>
          <p:cNvPr id="4" name="Slide Number Placeholder 3"/>
          <p:cNvSpPr>
            <a:spLocks noGrp="1"/>
          </p:cNvSpPr>
          <p:nvPr>
            <p:ph type="sldNum" sz="quarter" idx="5"/>
          </p:nvPr>
        </p:nvSpPr>
        <p:spPr/>
        <p:txBody>
          <a:bodyPr/>
          <a:lstStyle/>
          <a:p>
            <a:fld id="{8C88618B-94D9-4458-9ADE-27905A018A6C}" type="slidenum">
              <a:t>11</a:t>
            </a:fld>
            <a:endParaRPr lang="en-US"/>
          </a:p>
        </p:txBody>
      </p:sp>
    </p:spTree>
    <p:extLst>
      <p:ext uri="{BB962C8B-B14F-4D97-AF65-F5344CB8AC3E}">
        <p14:creationId xmlns:p14="http://schemas.microsoft.com/office/powerpoint/2010/main" val="41532386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To Do When a Concern Arises, Using the Safeguarding Policy</a:t>
            </a:r>
          </a:p>
        </p:txBody>
      </p:sp>
      <p:sp>
        <p:nvSpPr>
          <p:cNvPr id="4" name="Slide Number Placeholder 3"/>
          <p:cNvSpPr>
            <a:spLocks noGrp="1"/>
          </p:cNvSpPr>
          <p:nvPr>
            <p:ph type="sldNum" sz="quarter" idx="5"/>
          </p:nvPr>
        </p:nvSpPr>
        <p:spPr/>
        <p:txBody>
          <a:bodyPr/>
          <a:lstStyle/>
          <a:p>
            <a:fld id="{8C88618B-94D9-4458-9ADE-27905A018A6C}" type="slidenum">
              <a:t>12</a:t>
            </a:fld>
            <a:endParaRPr lang="en-US"/>
          </a:p>
        </p:txBody>
      </p:sp>
    </p:spTree>
    <p:extLst>
      <p:ext uri="{BB962C8B-B14F-4D97-AF65-F5344CB8AC3E}">
        <p14:creationId xmlns:p14="http://schemas.microsoft.com/office/powerpoint/2010/main" val="11289702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When a safeguarding concern arises, there are clear steps that leaders must follow. First, listen calmly and respectfully, allowing the person to share without interruption or judgement. Second, record basic facts as soon as possible, using the person’s own words where appropriate. Third, do not promise confidentiality, as information may need to be shared to keep people safe. Finally, contact the Safeguarding Lead immediately for guidance. Leaders should not attempt to investigate, question others, or resolve the situation themselves. Following these steps helps ensure that concerns are handled appropriately and consistently, reducing the risk of harm or misunderstanding.</a:t>
            </a:r>
          </a:p>
        </p:txBody>
      </p:sp>
      <p:sp>
        <p:nvSpPr>
          <p:cNvPr id="4" name="Slide Number Placeholder 3"/>
          <p:cNvSpPr>
            <a:spLocks noGrp="1"/>
          </p:cNvSpPr>
          <p:nvPr>
            <p:ph type="sldNum" sz="quarter" idx="5"/>
          </p:nvPr>
        </p:nvSpPr>
        <p:spPr/>
        <p:txBody>
          <a:bodyPr/>
          <a:lstStyle/>
          <a:p>
            <a:fld id="{8C88618B-94D9-4458-9ADE-27905A018A6C}" type="slidenum">
              <a:t>13</a:t>
            </a:fld>
            <a:endParaRPr lang="en-US"/>
          </a:p>
        </p:txBody>
      </p:sp>
    </p:spTree>
    <p:extLst>
      <p:ext uri="{BB962C8B-B14F-4D97-AF65-F5344CB8AC3E}">
        <p14:creationId xmlns:p14="http://schemas.microsoft.com/office/powerpoint/2010/main" val="36083403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The safeguarding policy is the church’s agreed framework for responding to concerns. It provides clarity, consistency, and protection for everyone involved. Using the policy ensures that responses are not based on personal judgement or assumptions, but on shared standards and best practice. Leaders are expected to be familiar with the policy and to use it as their primary guidance when concerns arise. Consistent use of the policy helps the church meet its legal obligations, supports effective decision-making, and demonstrates a commitment to safeguarding as a core value. The policy should be seen as a practical tool that supports ministry, not as a barrier to care.</a:t>
            </a:r>
          </a:p>
        </p:txBody>
      </p:sp>
      <p:sp>
        <p:nvSpPr>
          <p:cNvPr id="4" name="Slide Number Placeholder 3"/>
          <p:cNvSpPr>
            <a:spLocks noGrp="1"/>
          </p:cNvSpPr>
          <p:nvPr>
            <p:ph type="sldNum" sz="quarter" idx="5"/>
          </p:nvPr>
        </p:nvSpPr>
        <p:spPr/>
        <p:txBody>
          <a:bodyPr/>
          <a:lstStyle/>
          <a:p>
            <a:fld id="{8C88618B-94D9-4458-9ADE-27905A018A6C}" type="slidenum">
              <a:t>14</a:t>
            </a:fld>
            <a:endParaRPr lang="en-US"/>
          </a:p>
        </p:txBody>
      </p:sp>
    </p:spTree>
    <p:extLst>
      <p:ext uri="{BB962C8B-B14F-4D97-AF65-F5344CB8AC3E}">
        <p14:creationId xmlns:p14="http://schemas.microsoft.com/office/powerpoint/2010/main" val="9578394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rtl="0"/>
            <a:fld id="{32674CE4-FBD8-4481-AEFB-CA53E599A745}" type="slidenum">
              <a:rPr lang="en-GB" smtClean="0"/>
              <a:t>15</a:t>
            </a:fld>
            <a:endParaRPr lang="en-GB" dirty="0"/>
          </a:p>
        </p:txBody>
      </p:sp>
    </p:spTree>
    <p:extLst>
      <p:ext uri="{BB962C8B-B14F-4D97-AF65-F5344CB8AC3E}">
        <p14:creationId xmlns:p14="http://schemas.microsoft.com/office/powerpoint/2010/main" val="3231886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rtl="0"/>
            <a:fld id="{32674CE4-FBD8-4481-AEFB-CA53E599A745}" type="slidenum">
              <a:rPr lang="en-GB" smtClean="0"/>
              <a:t>16</a:t>
            </a:fld>
            <a:endParaRPr lang="en-GB" dirty="0"/>
          </a:p>
        </p:txBody>
      </p:sp>
    </p:spTree>
    <p:extLst>
      <p:ext uri="{BB962C8B-B14F-4D97-AF65-F5344CB8AC3E}">
        <p14:creationId xmlns:p14="http://schemas.microsoft.com/office/powerpoint/2010/main" val="25298376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rtl="0"/>
            <a:fld id="{32674CE4-FBD8-4481-AEFB-CA53E599A745}" type="slidenum">
              <a:rPr lang="en-GB" smtClean="0"/>
              <a:t>17</a:t>
            </a:fld>
            <a:endParaRPr lang="en-GB" dirty="0"/>
          </a:p>
        </p:txBody>
      </p:sp>
    </p:spTree>
    <p:extLst>
      <p:ext uri="{BB962C8B-B14F-4D97-AF65-F5344CB8AC3E}">
        <p14:creationId xmlns:p14="http://schemas.microsoft.com/office/powerpoint/2010/main" val="27269172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rtl="0"/>
            <a:fld id="{32674CE4-FBD8-4481-AEFB-CA53E599A745}" type="slidenum">
              <a:rPr lang="en-GB" smtClean="0"/>
              <a:t>18</a:t>
            </a:fld>
            <a:endParaRPr lang="en-GB" dirty="0"/>
          </a:p>
        </p:txBody>
      </p:sp>
    </p:spTree>
    <p:extLst>
      <p:ext uri="{BB962C8B-B14F-4D97-AF65-F5344CB8AC3E}">
        <p14:creationId xmlns:p14="http://schemas.microsoft.com/office/powerpoint/2010/main" val="19590739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rtl="0"/>
            <a:fld id="{32674CE4-FBD8-4481-AEFB-CA53E599A745}" type="slidenum">
              <a:rPr lang="en-GB" smtClean="0"/>
              <a:t>22</a:t>
            </a:fld>
            <a:endParaRPr lang="en-GB" dirty="0"/>
          </a:p>
        </p:txBody>
      </p:sp>
    </p:spTree>
    <p:extLst>
      <p:ext uri="{BB962C8B-B14F-4D97-AF65-F5344CB8AC3E}">
        <p14:creationId xmlns:p14="http://schemas.microsoft.com/office/powerpoint/2010/main" val="793557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marL="171450" indent="-171450" rtl="0">
              <a:buFont typeface="Arial" panose="020B0604020202020204" pitchFamily="34" charset="0"/>
              <a:buChar char="•"/>
            </a:pPr>
            <a:r>
              <a:rPr lang="en-GB" dirty="0"/>
              <a:t>How presentation will benefit audience: Adult learners are more interested in a subject if they know how or why it is important to them.</a:t>
            </a:r>
          </a:p>
          <a:p>
            <a:pPr marL="171450" indent="-171450" rtl="0">
              <a:buFont typeface="Arial" panose="020B0604020202020204" pitchFamily="34" charset="0"/>
              <a:buChar char="•"/>
            </a:pPr>
            <a:r>
              <a:rPr lang="en-GB" dirty="0"/>
              <a:t>Presenter’s level of expertise in the subject: Briefly state your credentials in this area, or explain why participants should listen to you.</a:t>
            </a:r>
          </a:p>
        </p:txBody>
      </p:sp>
      <p:sp>
        <p:nvSpPr>
          <p:cNvPr id="4" name="Slide Number Placeholder 3"/>
          <p:cNvSpPr>
            <a:spLocks noGrp="1"/>
          </p:cNvSpPr>
          <p:nvPr>
            <p:ph type="sldNum" sz="quarter" idx="10"/>
          </p:nvPr>
        </p:nvSpPr>
        <p:spPr/>
        <p:txBody>
          <a:bodyPr rtlCol="0"/>
          <a:lstStyle/>
          <a:p>
            <a:pPr rtl="0"/>
            <a:fld id="{CF2FD335-6D8E-486A-8F5F-DFC7325903FF}" type="slidenum">
              <a:rPr lang="en-GB" smtClean="0"/>
              <a:t>2</a:t>
            </a:fld>
            <a:endParaRPr lang="en-GB" dirty="0"/>
          </a:p>
        </p:txBody>
      </p:sp>
    </p:spTree>
    <p:extLst>
      <p:ext uri="{BB962C8B-B14F-4D97-AF65-F5344CB8AC3E}">
        <p14:creationId xmlns:p14="http://schemas.microsoft.com/office/powerpoint/2010/main" val="3120086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rtl="0"/>
            <a:fld id="{32674CE4-FBD8-4481-AEFB-CA53E599A745}" type="slidenum">
              <a:rPr lang="en-GB" smtClean="0"/>
              <a:t>23</a:t>
            </a:fld>
            <a:endParaRPr lang="en-GB" dirty="0"/>
          </a:p>
        </p:txBody>
      </p:sp>
    </p:spTree>
    <p:extLst>
      <p:ext uri="{BB962C8B-B14F-4D97-AF65-F5344CB8AC3E}">
        <p14:creationId xmlns:p14="http://schemas.microsoft.com/office/powerpoint/2010/main" val="39137858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rtl="0"/>
            <a:fld id="{32674CE4-FBD8-4481-AEFB-CA53E599A745}" type="slidenum">
              <a:rPr lang="en-GB" smtClean="0"/>
              <a:t>24</a:t>
            </a:fld>
            <a:endParaRPr lang="en-GB" dirty="0"/>
          </a:p>
        </p:txBody>
      </p:sp>
    </p:spTree>
    <p:extLst>
      <p:ext uri="{BB962C8B-B14F-4D97-AF65-F5344CB8AC3E}">
        <p14:creationId xmlns:p14="http://schemas.microsoft.com/office/powerpoint/2010/main" val="10362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GB" b="1" dirty="0"/>
              <a:t>Example objectives</a:t>
            </a:r>
          </a:p>
          <a:p>
            <a:pPr marL="0" indent="0" rtl="0">
              <a:buFont typeface="Arial" panose="020B0604020202020204" pitchFamily="34" charset="0"/>
              <a:buNone/>
            </a:pPr>
            <a:r>
              <a:rPr lang="en-GB" dirty="0"/>
              <a:t>At the end of this lesson, you will be able to:</a:t>
            </a:r>
          </a:p>
          <a:p>
            <a:pPr marL="171450" indent="-171450" rtl="0">
              <a:buFont typeface="Arial" panose="020B0604020202020204" pitchFamily="34" charset="0"/>
              <a:buChar char="•"/>
            </a:pPr>
            <a:r>
              <a:rPr lang="en-GB" dirty="0"/>
              <a:t>Save files to the team Web server.</a:t>
            </a:r>
          </a:p>
          <a:p>
            <a:pPr marL="171450" indent="-171450" rtl="0">
              <a:buFont typeface="Arial" panose="020B0604020202020204" pitchFamily="34" charset="0"/>
              <a:buChar char="•"/>
            </a:pPr>
            <a:r>
              <a:rPr lang="en-GB" dirty="0"/>
              <a:t>Move files to different locations on the team Web server.</a:t>
            </a:r>
          </a:p>
          <a:p>
            <a:pPr marL="171450" indent="-171450" rtl="0">
              <a:buFont typeface="Arial" panose="020B0604020202020204" pitchFamily="34" charset="0"/>
              <a:buChar char="•"/>
            </a:pPr>
            <a:r>
              <a:rPr lang="en-GB" dirty="0"/>
              <a:t>Share files on the team Web server.</a:t>
            </a:r>
          </a:p>
          <a:p>
            <a:pPr rtl="0"/>
            <a:endParaRPr lang="en-GB" dirty="0"/>
          </a:p>
          <a:p>
            <a:pPr rtl="0"/>
            <a:endParaRPr lang="en-GB" dirty="0"/>
          </a:p>
        </p:txBody>
      </p:sp>
      <p:sp>
        <p:nvSpPr>
          <p:cNvPr id="4" name="Slide Number Placeholder 3"/>
          <p:cNvSpPr>
            <a:spLocks noGrp="1"/>
          </p:cNvSpPr>
          <p:nvPr>
            <p:ph type="sldNum" sz="quarter" idx="10"/>
          </p:nvPr>
        </p:nvSpPr>
        <p:spPr/>
        <p:txBody>
          <a:bodyPr rtlCol="0"/>
          <a:lstStyle/>
          <a:p>
            <a:pPr rtl="0"/>
            <a:fld id="{CF2FD335-6D8E-486A-8F5F-DFC7325903FF}" type="slidenum">
              <a:rPr lang="en-GB" smtClean="0"/>
              <a:t>3</a:t>
            </a:fld>
            <a:endParaRPr lang="en-GB" dirty="0"/>
          </a:p>
        </p:txBody>
      </p:sp>
    </p:spTree>
    <p:extLst>
      <p:ext uri="{BB962C8B-B14F-4D97-AF65-F5344CB8AC3E}">
        <p14:creationId xmlns:p14="http://schemas.microsoft.com/office/powerpoint/2010/main" val="3069441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This training session is designed to bring safeguarding to the centre of leadership practice within the church. Its purpose is to clarify roles, reduce confusion between safeguarding and pastoral care, and ensure that all leaders understand their shared responsibility to act when concerns arise. Safeguarding is not a criticism of leadership or pastoral ministry; rather, it is a framework that supports both by providing clarity, accountability, and protection. The training acknowledges the relational nature of church life, where trust, prayer, and pastoral care are central, while also emphasising that good intentions alone are not sufficient to keep people safe. By engaging with this training, leaders are encouraged to reflect honestly on current practice, recognise potential gaps, and commit to consistent use of the safeguarding policy. The session also aims to reinforce the role of the Safeguarding Lead as a key point of guidance and support, ensuring that concerns are handled appropriately and in line with agreed procedures. Ultimately, this training seeks to foster a culture where safeguarding is understood, valued, and embedded into everyday leadership decisions, creating a safer environment for children, vulnerable adults, and the wider church community.</a:t>
            </a:r>
          </a:p>
        </p:txBody>
      </p:sp>
      <p:sp>
        <p:nvSpPr>
          <p:cNvPr id="4" name="Slide Number Placeholder 3"/>
          <p:cNvSpPr>
            <a:spLocks noGrp="1"/>
          </p:cNvSpPr>
          <p:nvPr>
            <p:ph type="sldNum" sz="quarter" idx="5"/>
          </p:nvPr>
        </p:nvSpPr>
        <p:spPr/>
        <p:txBody>
          <a:bodyPr/>
          <a:lstStyle/>
          <a:p>
            <a:fld id="{8C88618B-94D9-4458-9ADE-27905A018A6C}" type="slidenum">
              <a:t>4</a:t>
            </a:fld>
            <a:endParaRPr lang="en-US"/>
          </a:p>
        </p:txBody>
      </p:sp>
    </p:spTree>
    <p:extLst>
      <p:ext uri="{BB962C8B-B14F-4D97-AF65-F5344CB8AC3E}">
        <p14:creationId xmlns:p14="http://schemas.microsoft.com/office/powerpoint/2010/main" val="29940054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Safeguarding matters because it is fundamentally about protecting people from harm. Within a church context, this includes children, young people, vulnerable adults, and also those who serve in leadership and ministry roles. Safeguarding is a legal responsibility, meaning that failure to act appropriately can have serious consequences for individuals and for the church as an organisation. Beyond legal obligations, safeguarding is a moral and spiritual responsibility that aligns with the church’s calling to care for the vulnerable and act with integrity. When safeguarding is taken seriously, it helps to prevent harm, ensures that concerns are responded to promptly, and reduces the likelihood of situations escalating. It also protects leaders by providing clear procedures to follow, reducing the risk of personal blame or misjudgement. Additionally, good safeguarding practice builds trust within the church and with the wider community, demonstrating that safety and accountability are priorities. This slide reinforces that safeguarding is not an administrative burden but a vital part of faithful leadership and responsible ministry.</a:t>
            </a:r>
          </a:p>
        </p:txBody>
      </p:sp>
      <p:sp>
        <p:nvSpPr>
          <p:cNvPr id="4" name="Slide Number Placeholder 3"/>
          <p:cNvSpPr>
            <a:spLocks noGrp="1"/>
          </p:cNvSpPr>
          <p:nvPr>
            <p:ph type="sldNum" sz="quarter" idx="5"/>
          </p:nvPr>
        </p:nvSpPr>
        <p:spPr/>
        <p:txBody>
          <a:bodyPr/>
          <a:lstStyle/>
          <a:p>
            <a:fld id="{8C88618B-94D9-4458-9ADE-27905A018A6C}" type="slidenum">
              <a:t>5</a:t>
            </a:fld>
            <a:endParaRPr lang="en-US"/>
          </a:p>
        </p:txBody>
      </p:sp>
    </p:spTree>
    <p:extLst>
      <p:ext uri="{BB962C8B-B14F-4D97-AF65-F5344CB8AC3E}">
        <p14:creationId xmlns:p14="http://schemas.microsoft.com/office/powerpoint/2010/main" val="3378482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One of the most common challenges in church settings is confusion between safeguarding and pastoral care. Pastoral care focuses on spiritual, emotional, and relational support. It is often informal, flexible, and rooted in trust and confidentiality. Safeguarding, on the other hand, is concerned with protection from harm and follows defined procedures and policies. While pastoral care and safeguarding are closely connected, they are not interchangeable. Safeguarding must always take priority where there is risk, harm, or abuse, even if pastoral support is also needed. This distinction is crucial because relying solely on pastoral responses can unintentionally leave people at risk or result in concerns not being escalated appropriately. Leaders must understand that safeguarding processes exist to support pastoral care, not undermine it. Recognising when a situation moves beyond pastoral support into safeguarding territory is a key leadership skill and an essential part of protecting the church community.</a:t>
            </a:r>
          </a:p>
        </p:txBody>
      </p:sp>
      <p:sp>
        <p:nvSpPr>
          <p:cNvPr id="4" name="Slide Number Placeholder 3"/>
          <p:cNvSpPr>
            <a:spLocks noGrp="1"/>
          </p:cNvSpPr>
          <p:nvPr>
            <p:ph type="sldNum" sz="quarter" idx="5"/>
          </p:nvPr>
        </p:nvSpPr>
        <p:spPr/>
        <p:txBody>
          <a:bodyPr/>
          <a:lstStyle/>
          <a:p>
            <a:fld id="{8C88618B-94D9-4458-9ADE-27905A018A6C}" type="slidenum">
              <a:t>6</a:t>
            </a:fld>
            <a:endParaRPr lang="en-US"/>
          </a:p>
        </p:txBody>
      </p:sp>
    </p:spTree>
    <p:extLst>
      <p:ext uri="{BB962C8B-B14F-4D97-AF65-F5344CB8AC3E}">
        <p14:creationId xmlns:p14="http://schemas.microsoft.com/office/powerpoint/2010/main" val="27972739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 simple and helpful principle underpins effective safeguarding practice: if there is any risk, harm, or abuse, it is a safeguarding matter. This includes concerns that are historic, disclosures that seem vague, or situations where someone feels unsafe but cannot fully explain why. Leaders are not expected to assess severity or decide whether something is ‘serious enough’. That responsibility sits within the safeguarding process itself. This principle encourages leaders to err on the side of caution and to prioritise safety over discomfort or uncertainty. By consistently applying this rule, the church reduces the risk of missed warning signs and ensures that concerns are handled by those with the appropriate responsibility and guidance. This clarity helps leaders act confidently and consistently when concerns arise.</a:t>
            </a:r>
          </a:p>
        </p:txBody>
      </p:sp>
      <p:sp>
        <p:nvSpPr>
          <p:cNvPr id="4" name="Slide Number Placeholder 3"/>
          <p:cNvSpPr>
            <a:spLocks noGrp="1"/>
          </p:cNvSpPr>
          <p:nvPr>
            <p:ph type="sldNum" sz="quarter" idx="5"/>
          </p:nvPr>
        </p:nvSpPr>
        <p:spPr/>
        <p:txBody>
          <a:bodyPr/>
          <a:lstStyle/>
          <a:p>
            <a:fld id="{8C88618B-94D9-4458-9ADE-27905A018A6C}" type="slidenum">
              <a:t>7</a:t>
            </a:fld>
            <a:endParaRPr lang="en-US"/>
          </a:p>
        </p:txBody>
      </p:sp>
    </p:spTree>
    <p:extLst>
      <p:ext uri="{BB962C8B-B14F-4D97-AF65-F5344CB8AC3E}">
        <p14:creationId xmlns:p14="http://schemas.microsoft.com/office/powerpoint/2010/main" val="28596593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GB" dirty="0"/>
              <a:t>Lesson descriptions should be brief.</a:t>
            </a:r>
          </a:p>
          <a:p>
            <a:pPr rtl="0"/>
            <a:endParaRPr lang="en-GB" dirty="0"/>
          </a:p>
        </p:txBody>
      </p:sp>
      <p:sp>
        <p:nvSpPr>
          <p:cNvPr id="4" name="Slide Number Placeholder 3"/>
          <p:cNvSpPr>
            <a:spLocks noGrp="1"/>
          </p:cNvSpPr>
          <p:nvPr>
            <p:ph type="sldNum" sz="quarter" idx="10"/>
          </p:nvPr>
        </p:nvSpPr>
        <p:spPr/>
        <p:txBody>
          <a:bodyPr rtlCol="0"/>
          <a:lstStyle/>
          <a:p>
            <a:pPr rtl="0"/>
            <a:fld id="{CF2FD335-6D8E-486A-8F5F-DFC7325903FF}" type="slidenum">
              <a:rPr lang="en-GB" smtClean="0"/>
              <a:t>8</a:t>
            </a:fld>
            <a:endParaRPr lang="en-GB" dirty="0"/>
          </a:p>
        </p:txBody>
      </p:sp>
    </p:spTree>
    <p:extLst>
      <p:ext uri="{BB962C8B-B14F-4D97-AF65-F5344CB8AC3E}">
        <p14:creationId xmlns:p14="http://schemas.microsoft.com/office/powerpoint/2010/main" val="9558711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rtl="0"/>
            <a:fld id="{32674CE4-FBD8-4481-AEFB-CA53E599A745}" type="slidenum">
              <a:rPr lang="en-GB" smtClean="0"/>
              <a:t>9</a:t>
            </a:fld>
            <a:endParaRPr lang="en-GB" dirty="0"/>
          </a:p>
        </p:txBody>
      </p:sp>
    </p:spTree>
    <p:extLst>
      <p:ext uri="{BB962C8B-B14F-4D97-AF65-F5344CB8AC3E}">
        <p14:creationId xmlns:p14="http://schemas.microsoft.com/office/powerpoint/2010/main" val="12010505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9" name="Rectangle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n-GB" sz="1800" noProof="0" dirty="0"/>
          </a:p>
        </p:txBody>
      </p:sp>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n-GB" sz="1800" noProof="0" dirty="0"/>
          </a:p>
        </p:txBody>
      </p:sp>
      <p:sp>
        <p:nvSpPr>
          <p:cNvPr id="24" name="Rectangle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n-GB" sz="1800" noProof="0" dirty="0"/>
          </a:p>
        </p:txBody>
      </p:sp>
      <p:sp>
        <p:nvSpPr>
          <p:cNvPr id="25" name="Rectangle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n-GB" sz="1800" noProof="0" dirty="0"/>
          </a:p>
        </p:txBody>
      </p:sp>
      <p:sp>
        <p:nvSpPr>
          <p:cNvPr id="26" name="Rectangle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n-GB" sz="1800" noProof="0" dirty="0"/>
          </a:p>
        </p:txBody>
      </p:sp>
      <p:sp>
        <p:nvSpPr>
          <p:cNvPr id="27" name="Rectangle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n-GB" sz="1800" noProof="0" dirty="0"/>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n-GB" sz="1800" noProof="0" dirty="0"/>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n-GB" sz="1800" noProof="0" dirty="0"/>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n-GB" sz="1800" noProof="0" dirty="0"/>
          </a:p>
        </p:txBody>
      </p:sp>
      <p:sp>
        <p:nvSpPr>
          <p:cNvPr id="10" name="Rectangle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n-GB" sz="1800" noProof="0" dirty="0"/>
          </a:p>
        </p:txBody>
      </p:sp>
      <p:sp>
        <p:nvSpPr>
          <p:cNvPr id="11" name="Rectangle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n-GB" sz="1800" noProof="0" dirty="0"/>
          </a:p>
        </p:txBody>
      </p:sp>
      <p:sp>
        <p:nvSpPr>
          <p:cNvPr id="8" name="Title 7"/>
          <p:cNvSpPr>
            <a:spLocks noGrp="1"/>
          </p:cNvSpPr>
          <p:nvPr>
            <p:ph type="ctrTitle"/>
          </p:nvPr>
        </p:nvSpPr>
        <p:spPr>
          <a:xfrm>
            <a:off x="609600" y="2389009"/>
            <a:ext cx="11277600" cy="1470025"/>
          </a:xfrm>
        </p:spPr>
        <p:txBody>
          <a:bodyPr rtlCol="0" anchor="b"/>
          <a:lstStyle>
            <a:lvl1pPr>
              <a:defRPr sz="4400">
                <a:solidFill>
                  <a:schemeClr val="bg1"/>
                </a:solidFill>
              </a:defRPr>
            </a:lvl1pPr>
          </a:lstStyle>
          <a:p>
            <a:pPr rtl="0"/>
            <a:r>
              <a:rPr lang="en-GB" noProof="0"/>
              <a:t>Click to edit Master title style</a:t>
            </a:r>
            <a:endParaRPr lang="en-GB" noProof="0" dirty="0"/>
          </a:p>
        </p:txBody>
      </p:sp>
      <p:sp>
        <p:nvSpPr>
          <p:cNvPr id="9" name="Subtitle 8"/>
          <p:cNvSpPr>
            <a:spLocks noGrp="1"/>
          </p:cNvSpPr>
          <p:nvPr>
            <p:ph type="subTitle" idx="1"/>
          </p:nvPr>
        </p:nvSpPr>
        <p:spPr>
          <a:xfrm>
            <a:off x="609600" y="3899938"/>
            <a:ext cx="6604000" cy="1752600"/>
          </a:xfrm>
        </p:spPr>
        <p:txBody>
          <a:bodyPr rtlCol="0"/>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rtl="0"/>
            <a:r>
              <a:rPr lang="en-GB" noProof="0"/>
              <a:t>Click to edit Master subtitle style</a:t>
            </a:r>
            <a:endParaRPr lang="en-GB" noProof="0" dirty="0"/>
          </a:p>
        </p:txBody>
      </p:sp>
      <p:sp>
        <p:nvSpPr>
          <p:cNvPr id="17" name="Footer Placeholder 16"/>
          <p:cNvSpPr>
            <a:spLocks noGrp="1"/>
          </p:cNvSpPr>
          <p:nvPr>
            <p:ph type="ftr" sz="quarter" idx="11"/>
          </p:nvPr>
        </p:nvSpPr>
        <p:spPr>
          <a:xfrm>
            <a:off x="7265116" y="4205288"/>
            <a:ext cx="1727200" cy="457200"/>
          </a:xfrm>
        </p:spPr>
        <p:txBody>
          <a:bodyPr rtlCol="0"/>
          <a:lstStyle>
            <a:lvl1pPr>
              <a:defRPr>
                <a:solidFill>
                  <a:schemeClr val="accent2">
                    <a:lumMod val="75000"/>
                  </a:schemeClr>
                </a:solidFill>
              </a:defRPr>
            </a:lvl1pPr>
          </a:lstStyle>
          <a:p>
            <a:pPr rtl="0"/>
            <a:r>
              <a:rPr lang="en-GB" noProof="0" dirty="0"/>
              <a:t>Add a footer</a:t>
            </a:r>
          </a:p>
        </p:txBody>
      </p:sp>
      <p:sp>
        <p:nvSpPr>
          <p:cNvPr id="28" name="Date Placeholder 27"/>
          <p:cNvSpPr>
            <a:spLocks noGrp="1"/>
          </p:cNvSpPr>
          <p:nvPr>
            <p:ph type="dt" sz="half" idx="10"/>
          </p:nvPr>
        </p:nvSpPr>
        <p:spPr>
          <a:xfrm>
            <a:off x="9043832" y="4206240"/>
            <a:ext cx="1280160" cy="457200"/>
          </a:xfrm>
        </p:spPr>
        <p:txBody>
          <a:bodyPr rtlCol="0"/>
          <a:lstStyle>
            <a:lvl1pPr>
              <a:defRPr>
                <a:solidFill>
                  <a:schemeClr val="accent2">
                    <a:lumMod val="75000"/>
                  </a:schemeClr>
                </a:solidFill>
              </a:defRPr>
            </a:lvl1pPr>
          </a:lstStyle>
          <a:p>
            <a:pPr rtl="0"/>
            <a:fld id="{B4AAD351-6347-4318-B935-1E0F1B6A61D6}" type="datetime1">
              <a:rPr lang="en-GB" noProof="0" smtClean="0"/>
              <a:t>07/06/2026</a:t>
            </a:fld>
            <a:endParaRPr lang="en-GB" noProof="0" dirty="0"/>
          </a:p>
        </p:txBody>
      </p:sp>
      <p:sp>
        <p:nvSpPr>
          <p:cNvPr id="29" name="Slide Number Placeholder 28"/>
          <p:cNvSpPr>
            <a:spLocks noGrp="1"/>
          </p:cNvSpPr>
          <p:nvPr>
            <p:ph type="sldNum" sz="quarter" idx="12"/>
          </p:nvPr>
        </p:nvSpPr>
        <p:spPr>
          <a:xfrm>
            <a:off x="11093451" y="1136"/>
            <a:ext cx="996949" cy="365760"/>
          </a:xfrm>
        </p:spPr>
        <p:txBody>
          <a:bodyPr rtlCol="0"/>
          <a:lstStyle>
            <a:lvl1pPr algn="r">
              <a:defRPr sz="1800">
                <a:solidFill>
                  <a:schemeClr val="bg1"/>
                </a:solidFill>
              </a:defRPr>
            </a:lvl1p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3601152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GB" noProof="0"/>
              <a:t>Click to edit Master title style</a:t>
            </a:r>
            <a:endParaRPr lang="en-GB" noProof="0" dirty="0"/>
          </a:p>
        </p:txBody>
      </p:sp>
      <p:sp>
        <p:nvSpPr>
          <p:cNvPr id="3" name="Vertical Text Placeholder 2"/>
          <p:cNvSpPr>
            <a:spLocks noGrp="1"/>
          </p:cNvSpPr>
          <p:nvPr>
            <p:ph type="body" orient="vert" idx="1"/>
          </p:nvPr>
        </p:nvSpPr>
        <p:spPr/>
        <p:txBody>
          <a:bodyPr vert="eaVert" rtlCol="0"/>
          <a:lstStyle>
            <a:lvl1pPr>
              <a:defRPr/>
            </a:lvl1pPr>
            <a:lvl5pPr>
              <a:defRPr/>
            </a:lvl5pPr>
          </a:lstStyle>
          <a:p>
            <a:pPr lvl="0" rtl="0" eaLnBrk="1" latinLnBrk="0" hangingPunct="1"/>
            <a:r>
              <a:rPr lang="en-GB" noProof="0"/>
              <a:t>Click to edit Master text styles</a:t>
            </a:r>
          </a:p>
          <a:p>
            <a:pPr lvl="1" rtl="0" eaLnBrk="1" latinLnBrk="0" hangingPunct="1"/>
            <a:r>
              <a:rPr lang="en-GB" noProof="0"/>
              <a:t>Second level</a:t>
            </a:r>
          </a:p>
          <a:p>
            <a:pPr lvl="2" rtl="0" eaLnBrk="1" latinLnBrk="0" hangingPunct="1"/>
            <a:r>
              <a:rPr lang="en-GB" noProof="0"/>
              <a:t>Third level</a:t>
            </a:r>
          </a:p>
          <a:p>
            <a:pPr lvl="3" rtl="0" eaLnBrk="1" latinLnBrk="0" hangingPunct="1"/>
            <a:r>
              <a:rPr lang="en-GB" noProof="0"/>
              <a:t>Fourth level</a:t>
            </a:r>
          </a:p>
          <a:p>
            <a:pPr lvl="4" rtl="0" eaLnBrk="1" latinLnBrk="0" hangingPunct="1"/>
            <a:r>
              <a:rPr lang="en-GB" noProof="0"/>
              <a:t>Fifth level</a:t>
            </a:r>
            <a:endParaRPr kumimoji="0" lang="en-GB" noProof="0" dirty="0"/>
          </a:p>
        </p:txBody>
      </p:sp>
      <p:sp>
        <p:nvSpPr>
          <p:cNvPr id="5" name="Footer Placeholder 4"/>
          <p:cNvSpPr>
            <a:spLocks noGrp="1"/>
          </p:cNvSpPr>
          <p:nvPr>
            <p:ph type="ftr" sz="quarter" idx="11"/>
          </p:nvPr>
        </p:nvSpPr>
        <p:spPr/>
        <p:txBody>
          <a:bodyPr rtlCol="0"/>
          <a:lstStyle/>
          <a:p>
            <a:pPr rtl="0"/>
            <a:r>
              <a:rPr lang="en-GB" noProof="0" dirty="0"/>
              <a:t>Add a footer</a:t>
            </a:r>
          </a:p>
        </p:txBody>
      </p:sp>
      <p:sp>
        <p:nvSpPr>
          <p:cNvPr id="4" name="Date Placeholder 3"/>
          <p:cNvSpPr>
            <a:spLocks noGrp="1"/>
          </p:cNvSpPr>
          <p:nvPr>
            <p:ph type="dt" sz="half" idx="10"/>
          </p:nvPr>
        </p:nvSpPr>
        <p:spPr/>
        <p:txBody>
          <a:bodyPr rtlCol="0"/>
          <a:lstStyle/>
          <a:p>
            <a:pPr rtl="0"/>
            <a:fld id="{D2EB87B0-5071-4BC9-A19F-C3269318028C}" type="datetime1">
              <a:rPr lang="en-GB" noProof="0" smtClean="0"/>
              <a:t>07/06/2026</a:t>
            </a:fld>
            <a:endParaRPr lang="en-GB" noProof="0" dirty="0"/>
          </a:p>
        </p:txBody>
      </p:sp>
      <p:sp>
        <p:nvSpPr>
          <p:cNvPr id="6" name="Slide Number Placeholder 5"/>
          <p:cNvSpPr>
            <a:spLocks noGrp="1"/>
          </p:cNvSpPr>
          <p:nvPr>
            <p:ph type="sldNum" sz="quarter" idx="12"/>
          </p:nvPr>
        </p:nvSpPr>
        <p:spPr/>
        <p:txBody>
          <a:bodyPr rtlCol="0"/>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3467844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9042400" y="1143000"/>
            <a:ext cx="2540000" cy="5448300"/>
          </a:xfrm>
        </p:spPr>
        <p:txBody>
          <a:bodyPr vert="eaVert" rtlCol="0"/>
          <a:lstStyle>
            <a:lvl1pPr>
              <a:defRPr/>
            </a:lvl1pPr>
          </a:lstStyle>
          <a:p>
            <a:pPr rtl="0"/>
            <a:r>
              <a:rPr lang="en-GB" noProof="0" dirty="0"/>
              <a:t>Edit Master title style</a:t>
            </a:r>
          </a:p>
        </p:txBody>
      </p:sp>
      <p:sp>
        <p:nvSpPr>
          <p:cNvPr id="3" name="Vertical Text Placeholder 2"/>
          <p:cNvSpPr>
            <a:spLocks noGrp="1"/>
          </p:cNvSpPr>
          <p:nvPr>
            <p:ph type="body" orient="vert" idx="1" hasCustomPrompt="1"/>
          </p:nvPr>
        </p:nvSpPr>
        <p:spPr>
          <a:xfrm>
            <a:off x="609600" y="1143000"/>
            <a:ext cx="8331200" cy="5448300"/>
          </a:xfrm>
        </p:spPr>
        <p:txBody>
          <a:bodyPr vert="eaVert" rtlCol="0"/>
          <a:lstStyle>
            <a:lvl5pPr>
              <a:defRPr/>
            </a:lvl5pPr>
          </a:lstStyle>
          <a:p>
            <a:pPr lvl="0" rtl="0" eaLnBrk="1" latinLnBrk="0" hangingPunct="1"/>
            <a:r>
              <a:rPr lang="en-GB" noProof="0" dirty="0"/>
              <a:t>Click to edit Master text styles</a:t>
            </a:r>
          </a:p>
          <a:p>
            <a:pPr lvl="1" rtl="0" eaLnBrk="1" latinLnBrk="0" hangingPunct="1"/>
            <a:r>
              <a:rPr lang="en-GB" noProof="0" dirty="0"/>
              <a:t>Second level</a:t>
            </a:r>
          </a:p>
          <a:p>
            <a:pPr lvl="2" rtl="0" eaLnBrk="1" latinLnBrk="0" hangingPunct="1"/>
            <a:r>
              <a:rPr lang="en-GB" noProof="0" dirty="0"/>
              <a:t>Third level</a:t>
            </a:r>
          </a:p>
          <a:p>
            <a:pPr lvl="3" rtl="0" eaLnBrk="1" latinLnBrk="0" hangingPunct="1"/>
            <a:r>
              <a:rPr lang="en-GB" noProof="0" dirty="0"/>
              <a:t>Fourth level</a:t>
            </a:r>
          </a:p>
          <a:p>
            <a:pPr lvl="4" rtl="0" eaLnBrk="1" latinLnBrk="0" hangingPunct="1"/>
            <a:r>
              <a:rPr lang="en-GB" noProof="0" dirty="0"/>
              <a:t>Fifth level</a:t>
            </a:r>
            <a:endParaRPr kumimoji="0" lang="en-GB" noProof="0" dirty="0"/>
          </a:p>
        </p:txBody>
      </p:sp>
      <p:sp>
        <p:nvSpPr>
          <p:cNvPr id="5" name="Footer Placeholder 4"/>
          <p:cNvSpPr>
            <a:spLocks noGrp="1"/>
          </p:cNvSpPr>
          <p:nvPr>
            <p:ph type="ftr" sz="quarter" idx="11"/>
          </p:nvPr>
        </p:nvSpPr>
        <p:spPr/>
        <p:txBody>
          <a:bodyPr rtlCol="0"/>
          <a:lstStyle/>
          <a:p>
            <a:pPr rtl="0"/>
            <a:r>
              <a:rPr lang="en-GB" noProof="0" dirty="0"/>
              <a:t>Add a footer</a:t>
            </a:r>
          </a:p>
        </p:txBody>
      </p:sp>
      <p:sp>
        <p:nvSpPr>
          <p:cNvPr id="4" name="Date Placeholder 3"/>
          <p:cNvSpPr>
            <a:spLocks noGrp="1"/>
          </p:cNvSpPr>
          <p:nvPr>
            <p:ph type="dt" sz="half" idx="10"/>
          </p:nvPr>
        </p:nvSpPr>
        <p:spPr/>
        <p:txBody>
          <a:bodyPr rtlCol="0"/>
          <a:lstStyle/>
          <a:p>
            <a:pPr rtl="0"/>
            <a:fld id="{54B4CBB3-9133-42BF-BC20-6F6E1888C21F}" type="datetime1">
              <a:rPr lang="en-GB" noProof="0" smtClean="0"/>
              <a:t>07/06/2026</a:t>
            </a:fld>
            <a:endParaRPr lang="en-GB" noProof="0" dirty="0"/>
          </a:p>
        </p:txBody>
      </p:sp>
      <p:sp>
        <p:nvSpPr>
          <p:cNvPr id="6" name="Slide Number Placeholder 5"/>
          <p:cNvSpPr>
            <a:spLocks noGrp="1"/>
          </p:cNvSpPr>
          <p:nvPr>
            <p:ph type="sldNum" sz="quarter" idx="12"/>
          </p:nvPr>
        </p:nvSpPr>
        <p:spPr/>
        <p:txBody>
          <a:bodyPr rtlCol="0"/>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2978088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31520" y="365760"/>
            <a:ext cx="10741152" cy="1132258"/>
          </a:xfrm>
        </p:spPr>
        <p:txBody>
          <a:bodyPr/>
          <a:lstStyle>
            <a:lvl1pPr>
              <a:defRPr>
                <a:solidFill>
                  <a:schemeClr val="tx1"/>
                </a:solidFill>
              </a:defRPr>
            </a:lvl1pPr>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4" name="Content Placeholder 3">
            <a:extLst>
              <a:ext uri="{FF2B5EF4-FFF2-40B4-BE49-F238E27FC236}">
                <a16:creationId xmlns:a16="http://schemas.microsoft.com/office/drawing/2014/main" id="{2172FE6B-A4D8-8ED7-89D7-5E7F2C5B8F5F}"/>
              </a:ext>
            </a:extLst>
          </p:cNvPr>
          <p:cNvSpPr>
            <a:spLocks noGrp="1"/>
          </p:cNvSpPr>
          <p:nvPr>
            <p:ph sz="quarter" idx="15"/>
          </p:nvPr>
        </p:nvSpPr>
        <p:spPr>
          <a:xfrm>
            <a:off x="731838" y="2103438"/>
            <a:ext cx="5181600" cy="43513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686405AE-ED31-677D-86D8-01EAD583735E}"/>
              </a:ext>
            </a:extLst>
          </p:cNvPr>
          <p:cNvSpPr>
            <a:spLocks noGrp="1"/>
          </p:cNvSpPr>
          <p:nvPr>
            <p:ph sz="quarter" idx="16"/>
          </p:nvPr>
        </p:nvSpPr>
        <p:spPr>
          <a:xfrm>
            <a:off x="6284947" y="2103121"/>
            <a:ext cx="5181600" cy="43513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defRPr>
            </a:lvl1pPr>
          </a:lstStyle>
          <a:p>
            <a:fld id="{9E765B10-D26A-480A-9509-A9831C5E60D8}" type="datetime1">
              <a:rPr lang="en-US" smtClean="0"/>
              <a:pPr/>
              <a:t>6/7/2026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406611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GB" noProof="0"/>
              <a:t>Click to edit Master title style</a:t>
            </a:r>
            <a:endParaRPr lang="en-GB" noProof="0" dirty="0"/>
          </a:p>
        </p:txBody>
      </p:sp>
      <p:sp>
        <p:nvSpPr>
          <p:cNvPr id="3" name="Content Placeholder 2"/>
          <p:cNvSpPr>
            <a:spLocks noGrp="1"/>
          </p:cNvSpPr>
          <p:nvPr>
            <p:ph idx="1"/>
          </p:nvPr>
        </p:nvSpPr>
        <p:spPr/>
        <p:txBody>
          <a:bodyPr rtlCol="0"/>
          <a:lstStyle>
            <a:lvl1pPr>
              <a:defRPr/>
            </a:lvl1pPr>
            <a:lvl5pPr>
              <a:defRPr/>
            </a:lvl5pPr>
            <a:lvl6pPr>
              <a:defRPr/>
            </a:lvl6pPr>
          </a:lstStyle>
          <a:p>
            <a:pPr lvl="0" rtl="0" eaLnBrk="1" latinLnBrk="0" hangingPunct="1"/>
            <a:r>
              <a:rPr lang="en-GB" noProof="0"/>
              <a:t>Click to edit Master text styles</a:t>
            </a:r>
          </a:p>
          <a:p>
            <a:pPr lvl="1" rtl="0" eaLnBrk="1" latinLnBrk="0" hangingPunct="1"/>
            <a:r>
              <a:rPr lang="en-GB" noProof="0"/>
              <a:t>Second level</a:t>
            </a:r>
          </a:p>
          <a:p>
            <a:pPr lvl="2" rtl="0" eaLnBrk="1" latinLnBrk="0" hangingPunct="1"/>
            <a:r>
              <a:rPr lang="en-GB" noProof="0"/>
              <a:t>Third level</a:t>
            </a:r>
          </a:p>
          <a:p>
            <a:pPr lvl="3" rtl="0" eaLnBrk="1" latinLnBrk="0" hangingPunct="1"/>
            <a:r>
              <a:rPr lang="en-GB" noProof="0"/>
              <a:t>Fourth level</a:t>
            </a:r>
          </a:p>
          <a:p>
            <a:pPr lvl="4" rtl="0" eaLnBrk="1" latinLnBrk="0" hangingPunct="1"/>
            <a:r>
              <a:rPr lang="en-GB" noProof="0"/>
              <a:t>Fifth level</a:t>
            </a:r>
            <a:endParaRPr kumimoji="0" lang="en-GB" noProof="0" dirty="0"/>
          </a:p>
        </p:txBody>
      </p:sp>
      <p:sp>
        <p:nvSpPr>
          <p:cNvPr id="5" name="Footer Placeholder 4"/>
          <p:cNvSpPr>
            <a:spLocks noGrp="1"/>
          </p:cNvSpPr>
          <p:nvPr>
            <p:ph type="ftr" sz="quarter" idx="11"/>
          </p:nvPr>
        </p:nvSpPr>
        <p:spPr/>
        <p:txBody>
          <a:bodyPr rtlCol="0"/>
          <a:lstStyle/>
          <a:p>
            <a:pPr rtl="0"/>
            <a:r>
              <a:rPr lang="en-GB" noProof="0" dirty="0"/>
              <a:t>Add a footer</a:t>
            </a:r>
          </a:p>
        </p:txBody>
      </p:sp>
      <p:sp>
        <p:nvSpPr>
          <p:cNvPr id="4" name="Date Placeholder 3"/>
          <p:cNvSpPr>
            <a:spLocks noGrp="1"/>
          </p:cNvSpPr>
          <p:nvPr>
            <p:ph type="dt" sz="half" idx="10"/>
          </p:nvPr>
        </p:nvSpPr>
        <p:spPr/>
        <p:txBody>
          <a:bodyPr rtlCol="0"/>
          <a:lstStyle/>
          <a:p>
            <a:pPr rtl="0"/>
            <a:fld id="{71F23539-3F81-4F1E-A9B7-5CE0C1986E23}" type="datetime1">
              <a:rPr lang="en-GB" noProof="0" smtClean="0"/>
              <a:t>07/06/2026</a:t>
            </a:fld>
            <a:endParaRPr lang="en-GB" noProof="0" dirty="0"/>
          </a:p>
        </p:txBody>
      </p:sp>
      <p:sp>
        <p:nvSpPr>
          <p:cNvPr id="6" name="Slide Number Placeholder 5"/>
          <p:cNvSpPr>
            <a:spLocks noGrp="1"/>
          </p:cNvSpPr>
          <p:nvPr>
            <p:ph type="sldNum" sz="quarter" idx="12"/>
          </p:nvPr>
        </p:nvSpPr>
        <p:spPr/>
        <p:txBody>
          <a:bodyPr rtlCol="0"/>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3594303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68322"/>
            <a:ext cx="10363200" cy="1362075"/>
          </a:xfrm>
        </p:spPr>
        <p:txBody>
          <a:bodyPr rtlCol="0" anchor="b">
            <a:noAutofit/>
          </a:bodyPr>
          <a:lstStyle>
            <a:lvl1pPr algn="l">
              <a:buNone/>
              <a:defRPr sz="4300" b="1" cap="none" baseline="0">
                <a:ln w="12700">
                  <a:solidFill>
                    <a:schemeClr val="accent2">
                      <a:shade val="90000"/>
                      <a:satMod val="150000"/>
                    </a:schemeClr>
                  </a:solidFill>
                </a:ln>
                <a:solidFill>
                  <a:schemeClr val="accent2"/>
                </a:solidFill>
                <a:effectLst/>
              </a:defRPr>
            </a:lvl1pPr>
          </a:lstStyle>
          <a:p>
            <a:pPr rtl="0"/>
            <a:r>
              <a:rPr lang="en-GB" noProof="0"/>
              <a:t>Click to edit Master title style</a:t>
            </a:r>
            <a:endParaRPr kumimoji="0" lang="en-GB" noProof="0" dirty="0"/>
          </a:p>
        </p:txBody>
      </p:sp>
      <p:sp>
        <p:nvSpPr>
          <p:cNvPr id="3" name="Text Placeholder 2"/>
          <p:cNvSpPr>
            <a:spLocks noGrp="1"/>
          </p:cNvSpPr>
          <p:nvPr>
            <p:ph type="body" idx="1"/>
          </p:nvPr>
        </p:nvSpPr>
        <p:spPr>
          <a:xfrm>
            <a:off x="963084" y="3367088"/>
            <a:ext cx="10363200" cy="1509712"/>
          </a:xfrm>
        </p:spPr>
        <p:txBody>
          <a:bodyPr rtlCol="0"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en-GB" noProof="0"/>
              <a:t>Click to edit Master text styles</a:t>
            </a:r>
          </a:p>
        </p:txBody>
      </p:sp>
      <p:sp>
        <p:nvSpPr>
          <p:cNvPr id="5" name="Footer Placeholder 4"/>
          <p:cNvSpPr>
            <a:spLocks noGrp="1"/>
          </p:cNvSpPr>
          <p:nvPr>
            <p:ph type="ftr" sz="quarter" idx="11"/>
          </p:nvPr>
        </p:nvSpPr>
        <p:spPr/>
        <p:txBody>
          <a:bodyPr rtlCol="0"/>
          <a:lstStyle/>
          <a:p>
            <a:pPr rtl="0"/>
            <a:r>
              <a:rPr lang="en-GB" noProof="0" dirty="0"/>
              <a:t>Add a footer</a:t>
            </a:r>
          </a:p>
        </p:txBody>
      </p:sp>
      <p:sp>
        <p:nvSpPr>
          <p:cNvPr id="4" name="Date Placeholder 3"/>
          <p:cNvSpPr>
            <a:spLocks noGrp="1"/>
          </p:cNvSpPr>
          <p:nvPr>
            <p:ph type="dt" sz="half" idx="10"/>
          </p:nvPr>
        </p:nvSpPr>
        <p:spPr/>
        <p:txBody>
          <a:bodyPr rtlCol="0"/>
          <a:lstStyle/>
          <a:p>
            <a:pPr rtl="0"/>
            <a:fld id="{56854DA5-E4EE-42EA-9BC9-3160B1480769}" type="datetime1">
              <a:rPr lang="en-GB" noProof="0" smtClean="0"/>
              <a:t>07/06/2026</a:t>
            </a:fld>
            <a:endParaRPr lang="en-GB" noProof="0" dirty="0"/>
          </a:p>
        </p:txBody>
      </p:sp>
      <p:sp>
        <p:nvSpPr>
          <p:cNvPr id="6" name="Slide Number Placeholder 5"/>
          <p:cNvSpPr>
            <a:spLocks noGrp="1"/>
          </p:cNvSpPr>
          <p:nvPr>
            <p:ph type="sldNum" sz="quarter" idx="12"/>
          </p:nvPr>
        </p:nvSpPr>
        <p:spPr/>
        <p:txBody>
          <a:bodyPr rtlCol="0"/>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270512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GB" noProof="0" dirty="0"/>
              <a:t>Click to edit Master title style</a:t>
            </a:r>
          </a:p>
        </p:txBody>
      </p:sp>
      <p:sp>
        <p:nvSpPr>
          <p:cNvPr id="3" name="Content Placeholder 2"/>
          <p:cNvSpPr>
            <a:spLocks noGrp="1"/>
          </p:cNvSpPr>
          <p:nvPr>
            <p:ph sz="half" idx="1"/>
          </p:nvPr>
        </p:nvSpPr>
        <p:spPr>
          <a:xfrm>
            <a:off x="609600" y="2249425"/>
            <a:ext cx="5384800" cy="4341875"/>
          </a:xfrm>
        </p:spPr>
        <p:txBody>
          <a:bodyPr rtlCol="0"/>
          <a:lstStyle>
            <a:lvl1pPr>
              <a:defRPr sz="2000"/>
            </a:lvl1pPr>
            <a:lvl2pPr>
              <a:defRPr sz="1900"/>
            </a:lvl2pPr>
            <a:lvl3pPr>
              <a:defRPr sz="1800"/>
            </a:lvl3pPr>
            <a:lvl4pPr>
              <a:defRPr sz="1800"/>
            </a:lvl4pPr>
            <a:lvl5pPr>
              <a:defRPr sz="1800"/>
            </a:lvl5pPr>
          </a:lstStyle>
          <a:p>
            <a:pPr lvl="0" rtl="0" eaLnBrk="1" latinLnBrk="0" hangingPunct="1"/>
            <a:r>
              <a:rPr lang="en-GB" noProof="0" dirty="0"/>
              <a:t>Click to edit Master text styles</a:t>
            </a:r>
          </a:p>
          <a:p>
            <a:pPr lvl="1" rtl="0" eaLnBrk="1" latinLnBrk="0" hangingPunct="1"/>
            <a:r>
              <a:rPr lang="en-GB" noProof="0" dirty="0"/>
              <a:t>Second level</a:t>
            </a:r>
          </a:p>
          <a:p>
            <a:pPr lvl="2" rtl="0" eaLnBrk="1" latinLnBrk="0" hangingPunct="1"/>
            <a:r>
              <a:rPr lang="en-GB" noProof="0" dirty="0"/>
              <a:t>Third level</a:t>
            </a:r>
          </a:p>
          <a:p>
            <a:pPr lvl="3" rtl="0" eaLnBrk="1" latinLnBrk="0" hangingPunct="1"/>
            <a:r>
              <a:rPr lang="en-GB" noProof="0" dirty="0"/>
              <a:t>Fourth level</a:t>
            </a:r>
          </a:p>
          <a:p>
            <a:pPr lvl="4" rtl="0" eaLnBrk="1" latinLnBrk="0" hangingPunct="1"/>
            <a:r>
              <a:rPr lang="en-GB" noProof="0" dirty="0"/>
              <a:t>Fifth level</a:t>
            </a:r>
            <a:endParaRPr kumimoji="0" lang="en-GB" noProof="0" dirty="0"/>
          </a:p>
        </p:txBody>
      </p:sp>
      <p:sp>
        <p:nvSpPr>
          <p:cNvPr id="4" name="Content Placeholder 3"/>
          <p:cNvSpPr>
            <a:spLocks noGrp="1"/>
          </p:cNvSpPr>
          <p:nvPr>
            <p:ph sz="half" idx="2"/>
          </p:nvPr>
        </p:nvSpPr>
        <p:spPr>
          <a:xfrm>
            <a:off x="6197600" y="2249425"/>
            <a:ext cx="5384800" cy="4341875"/>
          </a:xfrm>
        </p:spPr>
        <p:txBody>
          <a:bodyPr rtlCol="0"/>
          <a:lstStyle>
            <a:lvl1pPr>
              <a:defRPr sz="2000"/>
            </a:lvl1pPr>
            <a:lvl2pPr>
              <a:defRPr sz="1900"/>
            </a:lvl2pPr>
            <a:lvl3pPr>
              <a:defRPr sz="1800"/>
            </a:lvl3pPr>
            <a:lvl4pPr>
              <a:defRPr sz="1800"/>
            </a:lvl4pPr>
            <a:lvl5pPr>
              <a:defRPr sz="1800"/>
            </a:lvl5pPr>
          </a:lstStyle>
          <a:p>
            <a:pPr lvl="0" rtl="0" eaLnBrk="1" latinLnBrk="0" hangingPunct="1"/>
            <a:r>
              <a:rPr lang="en-GB" noProof="0" dirty="0"/>
              <a:t>Click to edit Master text styles</a:t>
            </a:r>
          </a:p>
          <a:p>
            <a:pPr lvl="1" rtl="0" eaLnBrk="1" latinLnBrk="0" hangingPunct="1"/>
            <a:r>
              <a:rPr lang="en-GB" noProof="0" dirty="0"/>
              <a:t>Second level</a:t>
            </a:r>
          </a:p>
          <a:p>
            <a:pPr lvl="2" rtl="0" eaLnBrk="1" latinLnBrk="0" hangingPunct="1"/>
            <a:r>
              <a:rPr lang="en-GB" noProof="0" dirty="0"/>
              <a:t>Third level</a:t>
            </a:r>
          </a:p>
          <a:p>
            <a:pPr lvl="3" rtl="0" eaLnBrk="1" latinLnBrk="0" hangingPunct="1"/>
            <a:r>
              <a:rPr lang="en-GB" noProof="0" dirty="0"/>
              <a:t>Fourth level</a:t>
            </a:r>
          </a:p>
          <a:p>
            <a:pPr lvl="4" rtl="0" eaLnBrk="1" latinLnBrk="0" hangingPunct="1"/>
            <a:r>
              <a:rPr lang="en-GB" noProof="0" dirty="0"/>
              <a:t>Fifth level</a:t>
            </a:r>
            <a:endParaRPr kumimoji="0" lang="en-GB" noProof="0" dirty="0"/>
          </a:p>
        </p:txBody>
      </p:sp>
      <p:sp>
        <p:nvSpPr>
          <p:cNvPr id="6" name="Footer Placeholder 5"/>
          <p:cNvSpPr>
            <a:spLocks noGrp="1"/>
          </p:cNvSpPr>
          <p:nvPr>
            <p:ph type="ftr" sz="quarter" idx="11"/>
          </p:nvPr>
        </p:nvSpPr>
        <p:spPr/>
        <p:txBody>
          <a:bodyPr rtlCol="0"/>
          <a:lstStyle/>
          <a:p>
            <a:pPr rtl="0"/>
            <a:r>
              <a:rPr lang="en-GB" noProof="0" dirty="0"/>
              <a:t>Add a footer</a:t>
            </a:r>
          </a:p>
        </p:txBody>
      </p:sp>
      <p:sp>
        <p:nvSpPr>
          <p:cNvPr id="5" name="Date Placeholder 4"/>
          <p:cNvSpPr>
            <a:spLocks noGrp="1"/>
          </p:cNvSpPr>
          <p:nvPr>
            <p:ph type="dt" sz="half" idx="10"/>
          </p:nvPr>
        </p:nvSpPr>
        <p:spPr/>
        <p:txBody>
          <a:bodyPr rtlCol="0"/>
          <a:lstStyle/>
          <a:p>
            <a:pPr rtl="0"/>
            <a:fld id="{E9A1BF5D-7537-4BA8-9976-6302714DE26C}" type="datetime1">
              <a:rPr lang="en-GB" noProof="0" smtClean="0"/>
              <a:t>07/06/2026</a:t>
            </a:fld>
            <a:endParaRPr lang="en-GB" noProof="0" dirty="0"/>
          </a:p>
        </p:txBody>
      </p:sp>
      <p:sp>
        <p:nvSpPr>
          <p:cNvPr id="7" name="Slide Number Placeholder 6"/>
          <p:cNvSpPr>
            <a:spLocks noGrp="1"/>
          </p:cNvSpPr>
          <p:nvPr>
            <p:ph type="sldNum" sz="quarter" idx="12"/>
          </p:nvPr>
        </p:nvSpPr>
        <p:spPr/>
        <p:txBody>
          <a:bodyPr rtlCol="0"/>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3446445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orient="horz" pos="2160" userDrawn="1">
          <p15:clr>
            <a:srgbClr val="FBAE40"/>
          </p15:clr>
        </p15:guide>
        <p15:guide id="1"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1143000"/>
            <a:ext cx="11176000" cy="1069848"/>
          </a:xfrm>
        </p:spPr>
        <p:txBody>
          <a:bodyPr rtlCol="0" anchor="ctr"/>
          <a:lstStyle>
            <a:lvl1pPr>
              <a:defRPr sz="4000" b="0" i="0" cap="none" baseline="0"/>
            </a:lvl1pPr>
          </a:lstStyle>
          <a:p>
            <a:pPr rtl="0"/>
            <a:r>
              <a:rPr lang="en-GB" noProof="0"/>
              <a:t>Click to edit Master title style</a:t>
            </a:r>
            <a:endParaRPr lang="en-GB" noProof="0" dirty="0"/>
          </a:p>
        </p:txBody>
      </p:sp>
      <p:sp>
        <p:nvSpPr>
          <p:cNvPr id="3" name="Text Placeholder 2"/>
          <p:cNvSpPr>
            <a:spLocks noGrp="1"/>
          </p:cNvSpPr>
          <p:nvPr>
            <p:ph type="body" idx="1"/>
          </p:nvPr>
        </p:nvSpPr>
        <p:spPr>
          <a:xfrm>
            <a:off x="508000" y="2244970"/>
            <a:ext cx="5388864" cy="457200"/>
          </a:xfrm>
          <a:solidFill>
            <a:schemeClr val="accent2">
              <a:lumMod val="60000"/>
              <a:lumOff val="40000"/>
              <a:alpha val="25000"/>
            </a:schemeClr>
          </a:solidFill>
          <a:ln w="12700">
            <a:solidFill>
              <a:schemeClr val="accent2"/>
            </a:solidFill>
          </a:ln>
        </p:spPr>
        <p:txBody>
          <a:bodyPr rtlCol="0"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rtl="0" eaLnBrk="1" latinLnBrk="0" hangingPunct="1"/>
            <a:r>
              <a:rPr lang="en-GB" noProof="0"/>
              <a:t>Click to edit Master text styles</a:t>
            </a:r>
          </a:p>
        </p:txBody>
      </p:sp>
      <p:sp>
        <p:nvSpPr>
          <p:cNvPr id="5" name="Content Placeholder 4"/>
          <p:cNvSpPr>
            <a:spLocks noGrp="1"/>
          </p:cNvSpPr>
          <p:nvPr>
            <p:ph sz="quarter" idx="2"/>
          </p:nvPr>
        </p:nvSpPr>
        <p:spPr>
          <a:xfrm>
            <a:off x="508000" y="2708519"/>
            <a:ext cx="5388864" cy="3886200"/>
          </a:xfrm>
        </p:spPr>
        <p:txBody>
          <a:bodyPr rtlCol="0"/>
          <a:lstStyle>
            <a:lvl1pPr>
              <a:defRPr sz="2000"/>
            </a:lvl1pPr>
            <a:lvl2pPr>
              <a:defRPr sz="2000"/>
            </a:lvl2pPr>
            <a:lvl3pPr>
              <a:defRPr sz="1800"/>
            </a:lvl3pPr>
            <a:lvl4pPr>
              <a:defRPr sz="1600"/>
            </a:lvl4pPr>
            <a:lvl5pPr>
              <a:defRPr sz="1600"/>
            </a:lvl5pPr>
          </a:lstStyle>
          <a:p>
            <a:pPr lvl="0" rtl="0" eaLnBrk="1" latinLnBrk="0" hangingPunct="1"/>
            <a:r>
              <a:rPr lang="en-GB" noProof="0"/>
              <a:t>Click to edit Master text styles</a:t>
            </a:r>
          </a:p>
          <a:p>
            <a:pPr lvl="1" rtl="0" eaLnBrk="1" latinLnBrk="0" hangingPunct="1"/>
            <a:r>
              <a:rPr lang="en-GB" noProof="0"/>
              <a:t>Second level</a:t>
            </a:r>
          </a:p>
          <a:p>
            <a:pPr lvl="2" rtl="0" eaLnBrk="1" latinLnBrk="0" hangingPunct="1"/>
            <a:r>
              <a:rPr lang="en-GB" noProof="0"/>
              <a:t>Third level</a:t>
            </a:r>
          </a:p>
          <a:p>
            <a:pPr lvl="3" rtl="0" eaLnBrk="1" latinLnBrk="0" hangingPunct="1"/>
            <a:r>
              <a:rPr lang="en-GB" noProof="0"/>
              <a:t>Fourth level</a:t>
            </a:r>
          </a:p>
          <a:p>
            <a:pPr lvl="4" rtl="0" eaLnBrk="1" latinLnBrk="0" hangingPunct="1"/>
            <a:r>
              <a:rPr lang="en-GB" noProof="0"/>
              <a:t>Fifth level</a:t>
            </a:r>
            <a:endParaRPr kumimoji="0" lang="en-GB" noProof="0" dirty="0"/>
          </a:p>
        </p:txBody>
      </p:sp>
      <p:sp>
        <p:nvSpPr>
          <p:cNvPr id="4" name="Text Placeholder 3"/>
          <p:cNvSpPr>
            <a:spLocks noGrp="1"/>
          </p:cNvSpPr>
          <p:nvPr>
            <p:ph type="body" sz="half" idx="3"/>
          </p:nvPr>
        </p:nvSpPr>
        <p:spPr>
          <a:xfrm>
            <a:off x="6294968" y="2244970"/>
            <a:ext cx="5389033" cy="457200"/>
          </a:xfrm>
          <a:solidFill>
            <a:schemeClr val="accent2">
              <a:lumMod val="60000"/>
              <a:lumOff val="40000"/>
              <a:alpha val="25000"/>
            </a:schemeClr>
          </a:solidFill>
          <a:ln w="12700">
            <a:solidFill>
              <a:schemeClr val="accent2"/>
            </a:solidFill>
          </a:ln>
        </p:spPr>
        <p:txBody>
          <a:bodyPr rtlCol="0"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rtl="0" eaLnBrk="1" latinLnBrk="0" hangingPunct="1"/>
            <a:r>
              <a:rPr lang="en-GB" noProof="0"/>
              <a:t>Click to edit Master text styles</a:t>
            </a:r>
          </a:p>
        </p:txBody>
      </p:sp>
      <p:sp>
        <p:nvSpPr>
          <p:cNvPr id="6" name="Content Placeholder 5"/>
          <p:cNvSpPr>
            <a:spLocks noGrp="1"/>
          </p:cNvSpPr>
          <p:nvPr>
            <p:ph sz="quarter" idx="4"/>
          </p:nvPr>
        </p:nvSpPr>
        <p:spPr>
          <a:xfrm>
            <a:off x="6291073" y="2708519"/>
            <a:ext cx="5389033" cy="3886200"/>
          </a:xfrm>
        </p:spPr>
        <p:txBody>
          <a:bodyPr rtlCol="0"/>
          <a:lstStyle>
            <a:lvl1pPr>
              <a:defRPr sz="2000"/>
            </a:lvl1pPr>
            <a:lvl2pPr>
              <a:defRPr sz="2000"/>
            </a:lvl2pPr>
            <a:lvl3pPr>
              <a:defRPr sz="1800"/>
            </a:lvl3pPr>
            <a:lvl4pPr>
              <a:defRPr sz="1600"/>
            </a:lvl4pPr>
            <a:lvl5pPr>
              <a:defRPr sz="1600"/>
            </a:lvl5pPr>
          </a:lstStyle>
          <a:p>
            <a:pPr lvl="0" rtl="0" eaLnBrk="1" latinLnBrk="0" hangingPunct="1"/>
            <a:r>
              <a:rPr lang="en-GB" noProof="0"/>
              <a:t>Click to edit Master text styles</a:t>
            </a:r>
          </a:p>
          <a:p>
            <a:pPr lvl="1" rtl="0" eaLnBrk="1" latinLnBrk="0" hangingPunct="1"/>
            <a:r>
              <a:rPr lang="en-GB" noProof="0"/>
              <a:t>Second level</a:t>
            </a:r>
          </a:p>
          <a:p>
            <a:pPr lvl="2" rtl="0" eaLnBrk="1" latinLnBrk="0" hangingPunct="1"/>
            <a:r>
              <a:rPr lang="en-GB" noProof="0"/>
              <a:t>Third level</a:t>
            </a:r>
          </a:p>
          <a:p>
            <a:pPr lvl="3" rtl="0" eaLnBrk="1" latinLnBrk="0" hangingPunct="1"/>
            <a:r>
              <a:rPr lang="en-GB" noProof="0"/>
              <a:t>Fourth level</a:t>
            </a:r>
          </a:p>
          <a:p>
            <a:pPr lvl="4" rtl="0" eaLnBrk="1" latinLnBrk="0" hangingPunct="1"/>
            <a:r>
              <a:rPr lang="en-GB" noProof="0"/>
              <a:t>Fifth level</a:t>
            </a:r>
            <a:endParaRPr kumimoji="0" lang="en-GB" noProof="0" dirty="0"/>
          </a:p>
        </p:txBody>
      </p:sp>
      <p:sp>
        <p:nvSpPr>
          <p:cNvPr id="28" name="Footer Placeholder 27"/>
          <p:cNvSpPr>
            <a:spLocks noGrp="1"/>
          </p:cNvSpPr>
          <p:nvPr>
            <p:ph type="ftr" sz="quarter" idx="12"/>
          </p:nvPr>
        </p:nvSpPr>
        <p:spPr/>
        <p:txBody>
          <a:bodyPr rtlCol="0"/>
          <a:lstStyle/>
          <a:p>
            <a:pPr rtl="0"/>
            <a:r>
              <a:rPr lang="en-GB" noProof="0" dirty="0"/>
              <a:t>Add a footer</a:t>
            </a:r>
          </a:p>
        </p:txBody>
      </p:sp>
      <p:sp>
        <p:nvSpPr>
          <p:cNvPr id="26" name="Date Placeholder 25"/>
          <p:cNvSpPr>
            <a:spLocks noGrp="1"/>
          </p:cNvSpPr>
          <p:nvPr>
            <p:ph type="dt" sz="half" idx="10"/>
          </p:nvPr>
        </p:nvSpPr>
        <p:spPr/>
        <p:txBody>
          <a:bodyPr rtlCol="0"/>
          <a:lstStyle/>
          <a:p>
            <a:pPr rtl="0"/>
            <a:fld id="{8F8E4797-21F6-4D41-B035-97FEABB63BCE}" type="datetime1">
              <a:rPr lang="en-GB" noProof="0" smtClean="0"/>
              <a:t>07/06/2026</a:t>
            </a:fld>
            <a:endParaRPr lang="en-GB" noProof="0" dirty="0"/>
          </a:p>
        </p:txBody>
      </p:sp>
      <p:sp>
        <p:nvSpPr>
          <p:cNvPr id="27" name="Slide Number Placeholder 26"/>
          <p:cNvSpPr>
            <a:spLocks noGrp="1"/>
          </p:cNvSpPr>
          <p:nvPr>
            <p:ph type="sldNum" sz="quarter" idx="11"/>
          </p:nvPr>
        </p:nvSpPr>
        <p:spPr/>
        <p:txBody>
          <a:bodyPr rtlCol="0"/>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370716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10972800" cy="1069848"/>
          </a:xfrm>
        </p:spPr>
        <p:txBody>
          <a:bodyPr rtlCol="0" anchor="ctr"/>
          <a:lstStyle>
            <a:lvl1pPr>
              <a:defRPr sz="4000">
                <a:solidFill>
                  <a:schemeClr val="tx2"/>
                </a:solidFill>
              </a:defRPr>
            </a:lvl1pPr>
          </a:lstStyle>
          <a:p>
            <a:pPr rtl="0"/>
            <a:r>
              <a:rPr lang="en-GB" noProof="0"/>
              <a:t>Click to edit Master title style</a:t>
            </a:r>
            <a:endParaRPr lang="en-GB" noProof="0" dirty="0"/>
          </a:p>
        </p:txBody>
      </p:sp>
      <p:sp>
        <p:nvSpPr>
          <p:cNvPr id="4" name="Footer Placeholder 3"/>
          <p:cNvSpPr>
            <a:spLocks noGrp="1"/>
          </p:cNvSpPr>
          <p:nvPr>
            <p:ph type="ftr" sz="quarter" idx="11"/>
          </p:nvPr>
        </p:nvSpPr>
        <p:spPr>
          <a:xfrm>
            <a:off x="7010400" y="612648"/>
            <a:ext cx="1767840" cy="457200"/>
          </a:xfrm>
        </p:spPr>
        <p:txBody>
          <a:bodyPr rtlCol="0"/>
          <a:lstStyle/>
          <a:p>
            <a:pPr rtl="0"/>
            <a:r>
              <a:rPr lang="en-GB" noProof="0" dirty="0"/>
              <a:t>Add a footer</a:t>
            </a:r>
          </a:p>
        </p:txBody>
      </p:sp>
      <p:sp>
        <p:nvSpPr>
          <p:cNvPr id="3" name="Date Placeholder 2"/>
          <p:cNvSpPr>
            <a:spLocks noGrp="1"/>
          </p:cNvSpPr>
          <p:nvPr>
            <p:ph type="dt" sz="half" idx="10"/>
          </p:nvPr>
        </p:nvSpPr>
        <p:spPr>
          <a:xfrm>
            <a:off x="8778240" y="612648"/>
            <a:ext cx="1276352" cy="457200"/>
          </a:xfrm>
        </p:spPr>
        <p:txBody>
          <a:bodyPr rtlCol="0"/>
          <a:lstStyle/>
          <a:p>
            <a:pPr rtl="0"/>
            <a:fld id="{4EC45D07-A3FD-40EE-BB45-F5E3D0F2E1C8}" type="datetime1">
              <a:rPr lang="en-GB" noProof="0" smtClean="0"/>
              <a:t>07/06/2026</a:t>
            </a:fld>
            <a:endParaRPr lang="en-GB" noProof="0" dirty="0"/>
          </a:p>
        </p:txBody>
      </p:sp>
      <p:sp>
        <p:nvSpPr>
          <p:cNvPr id="5" name="Slide Number Placeholder 4"/>
          <p:cNvSpPr>
            <a:spLocks noGrp="1"/>
          </p:cNvSpPr>
          <p:nvPr>
            <p:ph type="sldNum" sz="quarter" idx="12"/>
          </p:nvPr>
        </p:nvSpPr>
        <p:spPr>
          <a:xfrm>
            <a:off x="10899648" y="2272"/>
            <a:ext cx="1016000" cy="365760"/>
          </a:xfrm>
        </p:spPr>
        <p:txBody>
          <a:bodyPr rtlCol="0"/>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382195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rtlCol="0"/>
          <a:lstStyle/>
          <a:p>
            <a:pPr rtl="0"/>
            <a:r>
              <a:rPr lang="en-GB" noProof="0" dirty="0"/>
              <a:t>Add a footer</a:t>
            </a:r>
          </a:p>
        </p:txBody>
      </p:sp>
      <p:sp>
        <p:nvSpPr>
          <p:cNvPr id="2" name="Date Placeholder 1"/>
          <p:cNvSpPr>
            <a:spLocks noGrp="1"/>
          </p:cNvSpPr>
          <p:nvPr>
            <p:ph type="dt" sz="half" idx="10"/>
          </p:nvPr>
        </p:nvSpPr>
        <p:spPr/>
        <p:txBody>
          <a:bodyPr rtlCol="0"/>
          <a:lstStyle/>
          <a:p>
            <a:pPr rtl="0"/>
            <a:fld id="{30FFDAF9-DFA9-4947-9568-03347A66D233}" type="datetime1">
              <a:rPr lang="en-GB" noProof="0" smtClean="0"/>
              <a:t>07/06/2026</a:t>
            </a:fld>
            <a:endParaRPr lang="en-GB" noProof="0" dirty="0"/>
          </a:p>
        </p:txBody>
      </p:sp>
      <p:sp>
        <p:nvSpPr>
          <p:cNvPr id="4" name="Slide Number Placeholder 3"/>
          <p:cNvSpPr>
            <a:spLocks noGrp="1"/>
          </p:cNvSpPr>
          <p:nvPr>
            <p:ph type="sldNum" sz="quarter" idx="12"/>
          </p:nvPr>
        </p:nvSpPr>
        <p:spPr/>
        <p:txBody>
          <a:bodyPr rtlCol="0"/>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1135695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37995" y="1101970"/>
            <a:ext cx="4511040" cy="877824"/>
          </a:xfrm>
        </p:spPr>
        <p:txBody>
          <a:bodyPr rtlCol="0" anchor="b"/>
          <a:lstStyle>
            <a:lvl1pPr algn="l">
              <a:buNone/>
              <a:defRPr sz="1800" b="1"/>
            </a:lvl1pPr>
          </a:lstStyle>
          <a:p>
            <a:pPr rtl="0"/>
            <a:r>
              <a:rPr lang="en-GB" noProof="0" dirty="0"/>
              <a:t>Edit Master title style</a:t>
            </a:r>
          </a:p>
        </p:txBody>
      </p:sp>
      <p:sp>
        <p:nvSpPr>
          <p:cNvPr id="4" name="Content Placeholder 3"/>
          <p:cNvSpPr>
            <a:spLocks noGrp="1"/>
          </p:cNvSpPr>
          <p:nvPr>
            <p:ph sz="half" idx="1"/>
          </p:nvPr>
        </p:nvSpPr>
        <p:spPr>
          <a:xfrm>
            <a:off x="203200" y="776287"/>
            <a:ext cx="6803136" cy="5805083"/>
          </a:xfrm>
        </p:spPr>
        <p:txBody>
          <a:bodyPr rtlCol="0"/>
          <a:lstStyle>
            <a:lvl1pPr>
              <a:defRPr sz="3200"/>
            </a:lvl1pPr>
            <a:lvl2pPr>
              <a:defRPr sz="2800"/>
            </a:lvl2pPr>
            <a:lvl3pPr>
              <a:defRPr sz="2400"/>
            </a:lvl3pPr>
            <a:lvl4pPr>
              <a:defRPr sz="2000"/>
            </a:lvl4pPr>
            <a:lvl5pPr>
              <a:defRPr sz="2000"/>
            </a:lvl5pPr>
          </a:lstStyle>
          <a:p>
            <a:pPr lvl="0" rtl="0" eaLnBrk="1" latinLnBrk="0" hangingPunct="1"/>
            <a:r>
              <a:rPr lang="en-GB" noProof="0"/>
              <a:t>Click to edit Master text styles</a:t>
            </a:r>
          </a:p>
          <a:p>
            <a:pPr lvl="1" rtl="0" eaLnBrk="1" latinLnBrk="0" hangingPunct="1"/>
            <a:r>
              <a:rPr lang="en-GB" noProof="0"/>
              <a:t>Second level</a:t>
            </a:r>
          </a:p>
          <a:p>
            <a:pPr lvl="2" rtl="0" eaLnBrk="1" latinLnBrk="0" hangingPunct="1"/>
            <a:r>
              <a:rPr lang="en-GB" noProof="0"/>
              <a:t>Third level</a:t>
            </a:r>
          </a:p>
          <a:p>
            <a:pPr lvl="3" rtl="0" eaLnBrk="1" latinLnBrk="0" hangingPunct="1"/>
            <a:r>
              <a:rPr lang="en-GB" noProof="0"/>
              <a:t>Fourth level</a:t>
            </a:r>
          </a:p>
          <a:p>
            <a:pPr lvl="4" rtl="0" eaLnBrk="1" latinLnBrk="0" hangingPunct="1"/>
            <a:r>
              <a:rPr lang="en-GB" noProof="0"/>
              <a:t>Fifth level</a:t>
            </a:r>
            <a:endParaRPr kumimoji="0" lang="en-GB" noProof="0" dirty="0"/>
          </a:p>
        </p:txBody>
      </p:sp>
      <p:sp>
        <p:nvSpPr>
          <p:cNvPr id="3" name="Text Placeholder 2"/>
          <p:cNvSpPr>
            <a:spLocks noGrp="1"/>
          </p:cNvSpPr>
          <p:nvPr>
            <p:ph type="body" idx="2"/>
          </p:nvPr>
        </p:nvSpPr>
        <p:spPr>
          <a:xfrm>
            <a:off x="7137995" y="2010727"/>
            <a:ext cx="4511040" cy="4580573"/>
          </a:xfrm>
        </p:spPr>
        <p:txBody>
          <a:bodyPr rtlCol="0"/>
          <a:lstStyle>
            <a:lvl1pPr marL="9144" indent="0">
              <a:buNone/>
              <a:defRPr sz="1400"/>
            </a:lvl1pPr>
            <a:lvl2pPr>
              <a:buNone/>
              <a:defRPr sz="1200"/>
            </a:lvl2pPr>
            <a:lvl3pPr>
              <a:buNone/>
              <a:defRPr sz="1000"/>
            </a:lvl3pPr>
            <a:lvl4pPr>
              <a:buNone/>
              <a:defRPr sz="900"/>
            </a:lvl4pPr>
            <a:lvl5pPr>
              <a:buNone/>
              <a:defRPr sz="900"/>
            </a:lvl5pPr>
          </a:lstStyle>
          <a:p>
            <a:pPr lvl="0" rtl="0" eaLnBrk="1" latinLnBrk="0" hangingPunct="1"/>
            <a:r>
              <a:rPr lang="en-GB" noProof="0"/>
              <a:t>Click to edit Master text styles</a:t>
            </a:r>
          </a:p>
        </p:txBody>
      </p:sp>
      <p:sp>
        <p:nvSpPr>
          <p:cNvPr id="6" name="Footer Placeholder 5"/>
          <p:cNvSpPr>
            <a:spLocks noGrp="1"/>
          </p:cNvSpPr>
          <p:nvPr>
            <p:ph type="ftr" sz="quarter" idx="11"/>
          </p:nvPr>
        </p:nvSpPr>
        <p:spPr/>
        <p:txBody>
          <a:bodyPr rtlCol="0"/>
          <a:lstStyle/>
          <a:p>
            <a:pPr rtl="0"/>
            <a:r>
              <a:rPr lang="en-GB" noProof="0" dirty="0"/>
              <a:t>Add a footer</a:t>
            </a:r>
          </a:p>
        </p:txBody>
      </p:sp>
      <p:sp>
        <p:nvSpPr>
          <p:cNvPr id="5" name="Date Placeholder 4"/>
          <p:cNvSpPr>
            <a:spLocks noGrp="1"/>
          </p:cNvSpPr>
          <p:nvPr>
            <p:ph type="dt" sz="half" idx="10"/>
          </p:nvPr>
        </p:nvSpPr>
        <p:spPr/>
        <p:txBody>
          <a:bodyPr rtlCol="0"/>
          <a:lstStyle/>
          <a:p>
            <a:pPr rtl="0"/>
            <a:fld id="{D89D711C-098E-40E1-BE23-CFCA1FAB8359}" type="datetime1">
              <a:rPr lang="en-GB" noProof="0" smtClean="0"/>
              <a:t>07/06/2026</a:t>
            </a:fld>
            <a:endParaRPr lang="en-GB" noProof="0" dirty="0"/>
          </a:p>
        </p:txBody>
      </p:sp>
      <p:sp>
        <p:nvSpPr>
          <p:cNvPr id="7" name="Slide Number Placeholder 6"/>
          <p:cNvSpPr>
            <a:spLocks noGrp="1"/>
          </p:cNvSpPr>
          <p:nvPr>
            <p:ph type="sldNum" sz="quarter" idx="12"/>
          </p:nvPr>
        </p:nvSpPr>
        <p:spPr/>
        <p:txBody>
          <a:bodyPr rtlCol="0"/>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498685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rtlCol="0" anchor="t"/>
          <a:lstStyle>
            <a:lvl1pPr algn="ctr">
              <a:buNone/>
              <a:defRPr sz="2000" b="1"/>
            </a:lvl1pPr>
          </a:lstStyle>
          <a:p>
            <a:pPr rtl="0"/>
            <a:r>
              <a:rPr lang="en-GB" noProof="0"/>
              <a:t>Click to edit Master title style</a:t>
            </a:r>
            <a:endParaRPr lang="en-GB" noProof="0" dirty="0"/>
          </a:p>
        </p:txBody>
      </p:sp>
      <p:sp>
        <p:nvSpPr>
          <p:cNvPr id="3" name="Picture Placeholder 2" descr="An empty placeholder to add an image. Click on the placeholder and select the image that you wish to add"/>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rtlCol="0"/>
          <a:lstStyle>
            <a:lvl1pPr marL="0" indent="0">
              <a:buNone/>
              <a:defRPr sz="3200"/>
            </a:lvl1pPr>
          </a:lstStyle>
          <a:p>
            <a:pPr rtl="0"/>
            <a:r>
              <a:rPr lang="en-GB" noProof="0"/>
              <a:t>Click icon to add picture</a:t>
            </a:r>
            <a:endParaRPr kumimoji="0" lang="en-GB" noProof="0" dirty="0"/>
          </a:p>
        </p:txBody>
      </p:sp>
      <p:sp>
        <p:nvSpPr>
          <p:cNvPr id="4" name="Text Placeholder 3"/>
          <p:cNvSpPr>
            <a:spLocks noGrp="1"/>
          </p:cNvSpPr>
          <p:nvPr>
            <p:ph type="body" sz="half" idx="2"/>
          </p:nvPr>
        </p:nvSpPr>
        <p:spPr>
          <a:xfrm>
            <a:off x="8117924" y="3274309"/>
            <a:ext cx="3454400" cy="2516489"/>
          </a:xfrm>
        </p:spPr>
        <p:txBody>
          <a:bodyPr lIns="0" tIns="0" rIns="45720" rtlCol="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rtl="0" eaLnBrk="1" latinLnBrk="0" hangingPunct="1"/>
            <a:r>
              <a:rPr lang="en-GB" noProof="0"/>
              <a:t>Click to edit Master text styles</a:t>
            </a:r>
          </a:p>
        </p:txBody>
      </p:sp>
      <p:sp>
        <p:nvSpPr>
          <p:cNvPr id="6" name="Footer Placeholder 5"/>
          <p:cNvSpPr>
            <a:spLocks noGrp="1"/>
          </p:cNvSpPr>
          <p:nvPr>
            <p:ph type="ftr" sz="quarter" idx="11"/>
          </p:nvPr>
        </p:nvSpPr>
        <p:spPr/>
        <p:txBody>
          <a:bodyPr rtlCol="0"/>
          <a:lstStyle/>
          <a:p>
            <a:pPr rtl="0"/>
            <a:r>
              <a:rPr lang="en-GB" noProof="0" dirty="0"/>
              <a:t>Add a footer</a:t>
            </a:r>
          </a:p>
        </p:txBody>
      </p:sp>
      <p:sp>
        <p:nvSpPr>
          <p:cNvPr id="5" name="Date Placeholder 4"/>
          <p:cNvSpPr>
            <a:spLocks noGrp="1"/>
          </p:cNvSpPr>
          <p:nvPr>
            <p:ph type="dt" sz="half" idx="10"/>
          </p:nvPr>
        </p:nvSpPr>
        <p:spPr/>
        <p:txBody>
          <a:bodyPr rtlCol="0"/>
          <a:lstStyle/>
          <a:p>
            <a:pPr rtl="0"/>
            <a:fld id="{9A9A7A2F-7C81-4F05-8B4D-4983D3740BAF}" type="datetime1">
              <a:rPr lang="en-GB" noProof="0" smtClean="0"/>
              <a:t>07/06/2026</a:t>
            </a:fld>
            <a:endParaRPr lang="en-GB" noProof="0" dirty="0"/>
          </a:p>
        </p:txBody>
      </p:sp>
      <p:sp>
        <p:nvSpPr>
          <p:cNvPr id="7" name="Slide Number Placeholder 6"/>
          <p:cNvSpPr>
            <a:spLocks noGrp="1"/>
          </p:cNvSpPr>
          <p:nvPr>
            <p:ph type="sldNum" sz="quarter" idx="12"/>
          </p:nvPr>
        </p:nvSpPr>
        <p:spPr/>
        <p:txBody>
          <a:bodyPr rtlCol="0"/>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1883619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n-GB" sz="1800" noProof="0" dirty="0"/>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n-GB" sz="1800" noProof="0" dirty="0"/>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n-GB" sz="1800" noProof="0" dirty="0"/>
          </a:p>
        </p:txBody>
      </p:sp>
      <p:sp>
        <p:nvSpPr>
          <p:cNvPr id="31" name="Rectangle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n-GB" sz="1800" noProof="0" dirty="0"/>
          </a:p>
        </p:txBody>
      </p:sp>
      <p:sp>
        <p:nvSpPr>
          <p:cNvPr id="32" name="Rectangle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n-GB" sz="1800" noProof="0" dirty="0"/>
          </a:p>
        </p:txBody>
      </p:sp>
      <p:sp useBgFill="1">
        <p:nvSpPr>
          <p:cNvPr id="33" name="Rounded Rectangle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n-GB" sz="1800" noProof="0" dirty="0"/>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n-GB" sz="1800" noProof="0" dirty="0"/>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n-GB" sz="1800" noProof="0" dirty="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n-GB" sz="1800" noProof="0" dirty="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n-GB" sz="1800" noProof="0" dirty="0"/>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n-GB" sz="1800" noProof="0" dirty="0"/>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n-GB" sz="1800" noProof="0" dirty="0"/>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en-GB" sz="1800" noProof="0" dirty="0"/>
          </a:p>
        </p:txBody>
      </p:sp>
      <p:sp>
        <p:nvSpPr>
          <p:cNvPr id="22" name="Title Placeholder 21"/>
          <p:cNvSpPr>
            <a:spLocks noGrp="1"/>
          </p:cNvSpPr>
          <p:nvPr>
            <p:ph type="title"/>
          </p:nvPr>
        </p:nvSpPr>
        <p:spPr>
          <a:xfrm>
            <a:off x="609600" y="1143000"/>
            <a:ext cx="10972800" cy="1066800"/>
          </a:xfrm>
          <a:prstGeom prst="rect">
            <a:avLst/>
          </a:prstGeom>
        </p:spPr>
        <p:txBody>
          <a:bodyPr vert="horz" rtlCol="0" anchor="ctr">
            <a:normAutofit/>
          </a:bodyPr>
          <a:lstStyle/>
          <a:p>
            <a:pPr rtl="0"/>
            <a:r>
              <a:rPr lang="en-GB" noProof="0"/>
              <a:t>Click to edit Master title style</a:t>
            </a:r>
            <a:endParaRPr lang="en-GB" noProof="0" dirty="0"/>
          </a:p>
        </p:txBody>
      </p:sp>
      <p:sp>
        <p:nvSpPr>
          <p:cNvPr id="13" name="Text Placeholder 12"/>
          <p:cNvSpPr>
            <a:spLocks noGrp="1"/>
          </p:cNvSpPr>
          <p:nvPr>
            <p:ph type="body" idx="1"/>
          </p:nvPr>
        </p:nvSpPr>
        <p:spPr>
          <a:xfrm>
            <a:off x="609600" y="2249424"/>
            <a:ext cx="10972800" cy="4325112"/>
          </a:xfrm>
          <a:prstGeom prst="rect">
            <a:avLst/>
          </a:prstGeom>
        </p:spPr>
        <p:txBody>
          <a:bodyPr vert="horz" rtlCol="0">
            <a:normAutofit/>
          </a:bodyPr>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endParaRPr lang="en-GB" noProof="0" dirty="0"/>
          </a:p>
        </p:txBody>
      </p:sp>
      <p:sp>
        <p:nvSpPr>
          <p:cNvPr id="3" name="Footer Placeholder 2"/>
          <p:cNvSpPr>
            <a:spLocks noGrp="1"/>
          </p:cNvSpPr>
          <p:nvPr>
            <p:ph type="ftr" sz="quarter" idx="3"/>
          </p:nvPr>
        </p:nvSpPr>
        <p:spPr>
          <a:xfrm>
            <a:off x="7010400" y="612648"/>
            <a:ext cx="1767840" cy="457200"/>
          </a:xfrm>
          <a:prstGeom prst="rect">
            <a:avLst/>
          </a:prstGeom>
        </p:spPr>
        <p:txBody>
          <a:bodyPr vert="horz" rtlCol="0"/>
          <a:lstStyle>
            <a:lvl1pPr algn="r" eaLnBrk="1" latinLnBrk="0" hangingPunct="1">
              <a:defRPr kumimoji="0" sz="1100">
                <a:solidFill>
                  <a:schemeClr val="accent2">
                    <a:lumMod val="75000"/>
                  </a:schemeClr>
                </a:solidFill>
              </a:defRPr>
            </a:lvl1pPr>
          </a:lstStyle>
          <a:p>
            <a:pPr rtl="0"/>
            <a:r>
              <a:rPr lang="en-GB" noProof="0" dirty="0"/>
              <a:t>Add a footer</a:t>
            </a:r>
          </a:p>
        </p:txBody>
      </p:sp>
      <p:sp>
        <p:nvSpPr>
          <p:cNvPr id="14" name="Date Placeholder 13"/>
          <p:cNvSpPr>
            <a:spLocks noGrp="1"/>
          </p:cNvSpPr>
          <p:nvPr>
            <p:ph type="dt" sz="half" idx="2"/>
          </p:nvPr>
        </p:nvSpPr>
        <p:spPr>
          <a:xfrm>
            <a:off x="8782048" y="612648"/>
            <a:ext cx="1276352" cy="457200"/>
          </a:xfrm>
          <a:prstGeom prst="rect">
            <a:avLst/>
          </a:prstGeom>
        </p:spPr>
        <p:txBody>
          <a:bodyPr vert="horz" rtlCol="0"/>
          <a:lstStyle>
            <a:lvl1pPr algn="l" eaLnBrk="1" latinLnBrk="0" hangingPunct="1">
              <a:defRPr kumimoji="0" sz="1100">
                <a:solidFill>
                  <a:schemeClr val="accent2">
                    <a:lumMod val="75000"/>
                  </a:schemeClr>
                </a:solidFill>
              </a:defRPr>
            </a:lvl1pPr>
          </a:lstStyle>
          <a:p>
            <a:pPr rtl="0"/>
            <a:fld id="{8B045440-74F0-4B44-BEF6-1040C3E911E1}" type="datetime1">
              <a:rPr lang="en-GB" noProof="0" smtClean="0"/>
              <a:t>07/06/2026</a:t>
            </a:fld>
            <a:endParaRPr lang="en-GB" noProof="0" dirty="0"/>
          </a:p>
        </p:txBody>
      </p:sp>
      <p:sp>
        <p:nvSpPr>
          <p:cNvPr id="23" name="Slide Number Placeholder 22"/>
          <p:cNvSpPr>
            <a:spLocks noGrp="1"/>
          </p:cNvSpPr>
          <p:nvPr>
            <p:ph type="sldNum" sz="quarter" idx="4"/>
          </p:nvPr>
        </p:nvSpPr>
        <p:spPr>
          <a:xfrm>
            <a:off x="10899648" y="2272"/>
            <a:ext cx="1016000" cy="365760"/>
          </a:xfrm>
          <a:prstGeom prst="rect">
            <a:avLst/>
          </a:prstGeom>
        </p:spPr>
        <p:txBody>
          <a:bodyPr vert="horz" rtlCol="0" anchor="b"/>
          <a:lstStyle>
            <a:lvl1pPr algn="r" eaLnBrk="1" latinLnBrk="0" hangingPunct="1">
              <a:defRPr kumimoji="0" sz="1800">
                <a:solidFill>
                  <a:srgbClr val="FFFFFF"/>
                </a:solidFill>
              </a:defRPr>
            </a:lvl1pPr>
          </a:lstStyle>
          <a:p>
            <a:pPr rtl="0"/>
            <a:fld id="{401CF334-2D5C-4859-84A6-CA7E6E43FAEB}" type="slidenum">
              <a:rPr lang="en-GB" noProof="0" smtClean="0"/>
              <a:t>‹#›</a:t>
            </a:fld>
            <a:endParaRPr lang="en-GB" noProof="0" dirty="0"/>
          </a:p>
        </p:txBody>
      </p:sp>
    </p:spTree>
    <p:extLst>
      <p:ext uri="{BB962C8B-B14F-4D97-AF65-F5344CB8AC3E}">
        <p14:creationId xmlns:p14="http://schemas.microsoft.com/office/powerpoint/2010/main" val="21321717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lumMod val="75000"/>
          </a:schemeClr>
        </a:buClr>
        <a:buFont typeface="Georgia"/>
        <a:buChar char="•"/>
        <a:defRPr kumimoji="0" sz="2800" kern="1200">
          <a:solidFill>
            <a:schemeClr val="tx2"/>
          </a:solidFill>
          <a:latin typeface="+mn-lt"/>
          <a:ea typeface="+mn-ea"/>
          <a:cs typeface="+mn-cs"/>
        </a:defRPr>
      </a:lvl1pPr>
      <a:lvl2pPr marL="658368" indent="-246888" algn="l" rtl="0" eaLnBrk="1" latinLnBrk="0" hangingPunct="1">
        <a:spcBef>
          <a:spcPts val="300"/>
        </a:spcBef>
        <a:buClr>
          <a:schemeClr val="accent2">
            <a:lumMod val="75000"/>
          </a:schemeClr>
        </a:buClr>
        <a:buFont typeface="Georgia"/>
        <a:buChar char="▫"/>
        <a:defRPr kumimoji="0" sz="2600" kern="1200">
          <a:solidFill>
            <a:schemeClr val="tx2"/>
          </a:solidFill>
          <a:latin typeface="+mn-lt"/>
          <a:ea typeface="+mn-ea"/>
          <a:cs typeface="+mn-cs"/>
        </a:defRPr>
      </a:lvl2pPr>
      <a:lvl3pPr marL="923544" indent="-219456" algn="l" rtl="0" eaLnBrk="1" latinLnBrk="0" hangingPunct="1">
        <a:spcBef>
          <a:spcPts val="300"/>
        </a:spcBef>
        <a:buClr>
          <a:schemeClr val="accent1">
            <a:lumMod val="50000"/>
          </a:schemeClr>
        </a:buClr>
        <a:buFont typeface="Wingdings 2" panose="05020102010507070707" pitchFamily="18" charset="2"/>
        <a:buChar char=""/>
        <a:defRPr kumimoji="0" sz="2400" kern="1200">
          <a:solidFill>
            <a:schemeClr val="tx2"/>
          </a:solidFill>
          <a:latin typeface="+mn-lt"/>
          <a:ea typeface="+mn-ea"/>
          <a:cs typeface="+mn-cs"/>
        </a:defRPr>
      </a:lvl3pPr>
      <a:lvl4pPr marL="1179576" indent="-201168" algn="l" rtl="0" eaLnBrk="1" latinLnBrk="0" hangingPunct="1">
        <a:spcBef>
          <a:spcPts val="300"/>
        </a:spcBef>
        <a:buClr>
          <a:schemeClr val="accent1">
            <a:lumMod val="50000"/>
          </a:schemeClr>
        </a:buClr>
        <a:buFont typeface="Wingdings 2" panose="05020102010507070707" pitchFamily="18" charset="2"/>
        <a:buChar char=""/>
        <a:defRPr kumimoji="0" sz="2200" kern="1200">
          <a:solidFill>
            <a:schemeClr val="tx2"/>
          </a:solidFill>
          <a:latin typeface="+mn-lt"/>
          <a:ea typeface="+mn-ea"/>
          <a:cs typeface="+mn-cs"/>
        </a:defRPr>
      </a:lvl4pPr>
      <a:lvl5pPr marL="1389888" indent="-182880" algn="l" rtl="0" eaLnBrk="1" latinLnBrk="0" hangingPunct="1">
        <a:spcBef>
          <a:spcPts val="300"/>
        </a:spcBef>
        <a:buClr>
          <a:schemeClr val="accent1">
            <a:lumMod val="50000"/>
          </a:schemeClr>
        </a:buClr>
        <a:buFont typeface="Wingdings 2" panose="05020102010507070707" pitchFamily="18" charset="2"/>
        <a:buChar char=""/>
        <a:defRPr kumimoji="0" sz="2000" kern="1200">
          <a:solidFill>
            <a:schemeClr val="tx2"/>
          </a:solidFill>
          <a:latin typeface="+mn-lt"/>
          <a:ea typeface="+mn-ea"/>
          <a:cs typeface="+mn-cs"/>
        </a:defRPr>
      </a:lvl5pPr>
      <a:lvl6pPr marL="1609344" indent="-182880"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lumMod val="50000"/>
          </a:schemeClr>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lumMod val="50000"/>
          </a:schemeClr>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lumMod val="50000"/>
          </a:schemeClr>
        </a:buClr>
        <a:buFont typeface="Wingdings 2" panose="05020102010507070707" pitchFamily="18" charset="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orient="horz" pos="415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hyperlink" Target="https://www.arkmission.org.uk/policies"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thearkmissionchurch.churchsuite.com/forms/onppqpkw"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hyperlink" Target="https://www.arkmission.org.uk/policies"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bromleywell.org.uk/advice/urgent-support/#a54431448-0"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hyperlink" Target="https://www.arkmission.org.uk/policies"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2.wdp"/></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9.JPG"/><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223049"/>
            <a:ext cx="11277600" cy="1470025"/>
          </a:xfrm>
        </p:spPr>
        <p:txBody>
          <a:bodyPr rtlCol="0"/>
          <a:lstStyle/>
          <a:p>
            <a:pPr rtl="0"/>
            <a:r>
              <a:rPr lang="en-GB" dirty="0"/>
              <a:t>Building Safe Ark Together</a:t>
            </a:r>
          </a:p>
        </p:txBody>
      </p:sp>
      <p:sp>
        <p:nvSpPr>
          <p:cNvPr id="3" name="Subtitle 2"/>
          <p:cNvSpPr>
            <a:spLocks noGrp="1"/>
          </p:cNvSpPr>
          <p:nvPr>
            <p:ph type="subTitle" idx="1"/>
          </p:nvPr>
        </p:nvSpPr>
        <p:spPr/>
        <p:txBody>
          <a:bodyPr rtlCol="0"/>
          <a:lstStyle/>
          <a:p>
            <a:pPr rtl="0"/>
            <a:r>
              <a:rPr lang="en-GB" dirty="0"/>
              <a:t>Presented by</a:t>
            </a:r>
          </a:p>
          <a:p>
            <a:pPr rtl="0"/>
            <a:r>
              <a:rPr lang="en-GB" dirty="0"/>
              <a:t>Masha Apostolidu </a:t>
            </a:r>
            <a:r>
              <a:rPr lang="en-GB" sz="2000" i="1" dirty="0">
                <a:solidFill>
                  <a:schemeClr val="accent1">
                    <a:lumMod val="75000"/>
                  </a:schemeClr>
                </a:solidFill>
              </a:rPr>
              <a:t>Safeguarding Lead</a:t>
            </a:r>
          </a:p>
          <a:p>
            <a:pPr rtl="0"/>
            <a:r>
              <a:rPr lang="en-GB" dirty="0"/>
              <a:t>Edward Otieno </a:t>
            </a:r>
            <a:r>
              <a:rPr lang="en-GB" sz="2000" i="1" dirty="0">
                <a:solidFill>
                  <a:schemeClr val="accent1">
                    <a:lumMod val="75000"/>
                  </a:schemeClr>
                </a:solidFill>
              </a:rPr>
              <a:t>Safeguarding Trustee</a:t>
            </a:r>
            <a:endParaRPr lang="en-GB" i="1" dirty="0">
              <a:solidFill>
                <a:schemeClr val="accent1">
                  <a:lumMod val="75000"/>
                </a:schemeClr>
              </a:solidFill>
            </a:endParaRPr>
          </a:p>
          <a:p>
            <a:pPr rtl="0"/>
            <a:r>
              <a:rPr lang="en-GB" dirty="0"/>
              <a:t>Gemma Carder </a:t>
            </a:r>
            <a:r>
              <a:rPr lang="en-GB" sz="2000" i="1" dirty="0">
                <a:solidFill>
                  <a:schemeClr val="accent1">
                    <a:lumMod val="75000"/>
                  </a:schemeClr>
                </a:solidFill>
              </a:rPr>
              <a:t>Safeguarding Deputy Lead</a:t>
            </a:r>
          </a:p>
        </p:txBody>
      </p:sp>
      <p:pic>
        <p:nvPicPr>
          <p:cNvPr id="5" name="Picture 4" descr="A blue and white logo&#10;&#10;Description automatically generated">
            <a:extLst>
              <a:ext uri="{FF2B5EF4-FFF2-40B4-BE49-F238E27FC236}">
                <a16:creationId xmlns:a16="http://schemas.microsoft.com/office/drawing/2014/main" id="{D680D405-C9ED-90C4-5E16-3975AE9FF2F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1399135" y="2900209"/>
            <a:ext cx="792865" cy="792865"/>
          </a:xfrm>
          <a:prstGeom prst="rect">
            <a:avLst/>
          </a:prstGeom>
        </p:spPr>
      </p:pic>
    </p:spTree>
    <p:extLst>
      <p:ext uri="{BB962C8B-B14F-4D97-AF65-F5344CB8AC3E}">
        <p14:creationId xmlns:p14="http://schemas.microsoft.com/office/powerpoint/2010/main" val="706305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F0B82-F0DE-8C95-E70D-0C3D64CEE795}"/>
              </a:ext>
            </a:extLst>
          </p:cNvPr>
          <p:cNvSpPr>
            <a:spLocks noGrp="1"/>
          </p:cNvSpPr>
          <p:nvPr>
            <p:ph type="title"/>
          </p:nvPr>
        </p:nvSpPr>
        <p:spPr/>
        <p:txBody>
          <a:bodyPr/>
          <a:lstStyle/>
          <a:p>
            <a:r>
              <a:rPr lang="en-US"/>
              <a:t>Role of the Safeguarding Lead</a:t>
            </a:r>
          </a:p>
        </p:txBody>
      </p:sp>
      <p:pic>
        <p:nvPicPr>
          <p:cNvPr id="8" name="Content Placeholder 7" descr="Goal setting">
            <a:extLst>
              <a:ext uri="{FF2B5EF4-FFF2-40B4-BE49-F238E27FC236}">
                <a16:creationId xmlns:a16="http://schemas.microsoft.com/office/drawing/2014/main" id="{FBE3410F-7B49-460E-A1C0-BB51A6437F53}"/>
              </a:ext>
            </a:extLst>
          </p:cNvPr>
          <p:cNvPicPr>
            <a:picLocks noGrp="1" noChangeAspect="1"/>
          </p:cNvPicPr>
          <p:nvPr>
            <p:ph sz="quarter" idx="15"/>
          </p:nvPr>
        </p:nvPicPr>
        <p:blipFill>
          <a:blip r:embed="rId3"/>
          <a:stretch>
            <a:fillRect/>
          </a:stretch>
        </p:blipFill>
        <p:spPr>
          <a:xfrm>
            <a:off x="410990" y="2103121"/>
            <a:ext cx="3237996" cy="3237996"/>
          </a:xfrm>
          <a:prstGeom prst="rect">
            <a:avLst/>
          </a:prstGeom>
        </p:spPr>
      </p:pic>
      <p:sp>
        <p:nvSpPr>
          <p:cNvPr id="5" name="Content Placeholder 4">
            <a:extLst>
              <a:ext uri="{FF2B5EF4-FFF2-40B4-BE49-F238E27FC236}">
                <a16:creationId xmlns:a16="http://schemas.microsoft.com/office/drawing/2014/main" id="{9E097B3F-D048-0D45-26B6-27DDEC900060}"/>
              </a:ext>
            </a:extLst>
          </p:cNvPr>
          <p:cNvSpPr>
            <a:spLocks noGrp="1"/>
          </p:cNvSpPr>
          <p:nvPr>
            <p:ph sz="quarter" idx="16"/>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3847171" y="1861506"/>
            <a:ext cx="7619376" cy="4592952"/>
          </a:xfrm>
        </p:spPr>
        <p:txBody>
          <a:bodyPr>
            <a:normAutofit fontScale="92500" lnSpcReduction="20000"/>
          </a:bodyPr>
          <a:lstStyle/>
          <a:p>
            <a:pPr>
              <a:buFont typeface="Arial" panose="020B0604020202020204" pitchFamily="34" charset="0"/>
              <a:buChar char="•"/>
            </a:pPr>
            <a:r>
              <a:rPr lang="en-US" dirty="0"/>
              <a:t>Central Contact for Concerns</a:t>
            </a:r>
          </a:p>
          <a:p>
            <a:pPr marL="742950" lvl="1" indent="-285750">
              <a:buFont typeface="Arial" panose="020B0604020202020204" pitchFamily="34" charset="0"/>
              <a:buChar char="•"/>
            </a:pPr>
            <a:r>
              <a:rPr lang="en-US" dirty="0"/>
              <a:t>The Safeguarding Lead is the primary contact for reporting and addressing safeguarding issues in the church.</a:t>
            </a:r>
          </a:p>
          <a:p>
            <a:pPr>
              <a:buFont typeface="Arial" panose="020B0604020202020204" pitchFamily="34" charset="0"/>
              <a:buChar char="•"/>
            </a:pPr>
            <a:r>
              <a:rPr lang="en-US" dirty="0"/>
              <a:t>Risk Assessment and Policy Compliance</a:t>
            </a:r>
          </a:p>
          <a:p>
            <a:pPr marL="742950" lvl="1" indent="-285750">
              <a:buFont typeface="Arial" panose="020B0604020202020204" pitchFamily="34" charset="0"/>
              <a:buChar char="•"/>
            </a:pPr>
            <a:r>
              <a:rPr lang="en-US" dirty="0"/>
              <a:t>They assess risks, ensure safeguarding policies are followed, and maintain accurate records.</a:t>
            </a:r>
          </a:p>
          <a:p>
            <a:pPr>
              <a:buFont typeface="Arial" panose="020B0604020202020204" pitchFamily="34" charset="0"/>
              <a:buChar char="•"/>
            </a:pPr>
            <a:r>
              <a:rPr lang="en-US" dirty="0"/>
              <a:t>Collaboration with External Agencies</a:t>
            </a:r>
          </a:p>
          <a:p>
            <a:pPr marL="742950" lvl="1" indent="-285750">
              <a:buFont typeface="Arial" panose="020B0604020202020204" pitchFamily="34" charset="0"/>
              <a:buChar char="•"/>
            </a:pPr>
            <a:r>
              <a:rPr lang="en-US" dirty="0"/>
              <a:t>The Lead liaises with outside organizations when necessary to ensure a thorough safeguarding response.</a:t>
            </a:r>
          </a:p>
          <a:p>
            <a:pPr>
              <a:buFont typeface="Arial" panose="020B0604020202020204" pitchFamily="34" charset="0"/>
              <a:buChar char="•"/>
            </a:pPr>
            <a:r>
              <a:rPr lang="en-US" dirty="0"/>
              <a:t>Supporting Pastoral Care</a:t>
            </a:r>
          </a:p>
          <a:p>
            <a:pPr marL="742950" lvl="1" indent="-285750">
              <a:buFont typeface="Arial" panose="020B0604020202020204" pitchFamily="34" charset="0"/>
              <a:buChar char="•"/>
            </a:pPr>
            <a:r>
              <a:rPr lang="en-US" dirty="0"/>
              <a:t>They support church leadership by providing expertise and consistent safeguarding oversight.</a:t>
            </a:r>
          </a:p>
        </p:txBody>
      </p:sp>
      <p:sp>
        <p:nvSpPr>
          <p:cNvPr id="7" name="Slide Number Placeholder 6">
            <a:extLst>
              <a:ext uri="{FF2B5EF4-FFF2-40B4-BE49-F238E27FC236}">
                <a16:creationId xmlns:a16="http://schemas.microsoft.com/office/drawing/2014/main" id="{886441A5-F86B-7F21-752B-289D6A77198C}"/>
              </a:ext>
            </a:extLst>
          </p:cNvPr>
          <p:cNvSpPr>
            <a:spLocks noGrp="1"/>
          </p:cNvSpPr>
          <p:nvPr>
            <p:ph type="sldNum" sz="quarter" idx="12"/>
          </p:nvPr>
        </p:nvSpPr>
        <p:spPr/>
        <p:txBody>
          <a:bodyPr/>
          <a:lstStyle/>
          <a:p>
            <a:fld id="{CC057153-B650-4DEB-B370-79DDCFDCE934}" type="slidenum">
              <a:rPr lang="en-US" smtClean="0"/>
              <a:pPr/>
              <a:t>10</a:t>
            </a:fld>
            <a:endParaRPr lang="en-US"/>
          </a:p>
        </p:txBody>
      </p:sp>
    </p:spTree>
    <p:extLst>
      <p:ext uri="{BB962C8B-B14F-4D97-AF65-F5344CB8AC3E}">
        <p14:creationId xmlns:p14="http://schemas.microsoft.com/office/powerpoint/2010/main" val="34808806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50FFD-B6E5-E60C-0DD2-9090A4801920}"/>
              </a:ext>
            </a:extLst>
          </p:cNvPr>
          <p:cNvSpPr>
            <a:spLocks noGrp="1"/>
          </p:cNvSpPr>
          <p:nvPr>
            <p:ph type="title"/>
          </p:nvPr>
        </p:nvSpPr>
        <p:spPr/>
        <p:txBody>
          <a:bodyPr>
            <a:normAutofit/>
          </a:bodyPr>
          <a:lstStyle/>
          <a:p>
            <a:r>
              <a:rPr lang="en-US"/>
              <a:t>Role of Leaders, Pastor, and Elders</a:t>
            </a:r>
          </a:p>
        </p:txBody>
      </p:sp>
      <p:sp>
        <p:nvSpPr>
          <p:cNvPr id="3" name="Footer Placeholder 2">
            <a:extLst>
              <a:ext uri="{FF2B5EF4-FFF2-40B4-BE49-F238E27FC236}">
                <a16:creationId xmlns:a16="http://schemas.microsoft.com/office/drawing/2014/main" id="{D13DD211-6DA3-AF73-39FB-A96D22906A85}"/>
              </a:ext>
            </a:extLst>
          </p:cNvPr>
          <p:cNvSpPr>
            <a:spLocks noGrp="1"/>
          </p:cNvSpPr>
          <p:nvPr>
            <p:ph type="ftr" sz="quarter" idx="11"/>
          </p:nvPr>
        </p:nvSpPr>
        <p:spPr/>
        <p:txBody>
          <a:bodyPr/>
          <a:lstStyle/>
          <a:p>
            <a:r>
              <a:rPr lang="en-US"/>
              <a:t>Sample Footer Text</a:t>
            </a:r>
          </a:p>
        </p:txBody>
      </p:sp>
      <p:pic>
        <p:nvPicPr>
          <p:cNvPr id="8" name="Content Placeholder 7" descr="Gallery opening day, female gallery owner showing and explaining art to an interested group of visitors.">
            <a:extLst>
              <a:ext uri="{FF2B5EF4-FFF2-40B4-BE49-F238E27FC236}">
                <a16:creationId xmlns:a16="http://schemas.microsoft.com/office/drawing/2014/main" id="{BACFC9CB-E060-4818-B247-09396923A3F3}"/>
              </a:ext>
            </a:extLst>
          </p:cNvPr>
          <p:cNvPicPr>
            <a:picLocks noGrp="1" noChangeAspect="1"/>
          </p:cNvPicPr>
          <p:nvPr>
            <p:ph sz="quarter" idx="15"/>
          </p:nvPr>
        </p:nvPicPr>
        <p:blipFill>
          <a:blip r:embed="rId3"/>
          <a:stretch>
            <a:fillRect/>
          </a:stretch>
        </p:blipFill>
        <p:spPr>
          <a:xfrm>
            <a:off x="538163" y="2529292"/>
            <a:ext cx="3848345" cy="2566815"/>
          </a:xfrm>
          <a:prstGeom prst="rect">
            <a:avLst/>
          </a:prstGeom>
        </p:spPr>
      </p:pic>
      <p:sp>
        <p:nvSpPr>
          <p:cNvPr id="5" name="Content Placeholder 4">
            <a:extLst>
              <a:ext uri="{FF2B5EF4-FFF2-40B4-BE49-F238E27FC236}">
                <a16:creationId xmlns:a16="http://schemas.microsoft.com/office/drawing/2014/main" id="{80070BC9-F4FB-D71B-895E-313AED43B5FD}"/>
              </a:ext>
            </a:extLst>
          </p:cNvPr>
          <p:cNvSpPr>
            <a:spLocks noGrp="1"/>
          </p:cNvSpPr>
          <p:nvPr>
            <p:ph sz="quarter" idx="16"/>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071367" y="1498018"/>
            <a:ext cx="6401305" cy="4351337"/>
          </a:xfrm>
        </p:spPr>
        <p:txBody>
          <a:bodyPr>
            <a:noAutofit/>
          </a:bodyPr>
          <a:lstStyle/>
          <a:p>
            <a:pPr>
              <a:buFont typeface="Arial" panose="020B0604020202020204" pitchFamily="34" charset="0"/>
              <a:buChar char="•"/>
            </a:pPr>
            <a:r>
              <a:rPr lang="en-US" dirty="0"/>
              <a:t>Trusted First Responders</a:t>
            </a:r>
          </a:p>
          <a:p>
            <a:pPr marL="742950" lvl="1" indent="-285750">
              <a:buFont typeface="Arial" panose="020B0604020202020204" pitchFamily="34" charset="0"/>
              <a:buChar char="•"/>
            </a:pPr>
            <a:r>
              <a:rPr lang="en-US" sz="1800" dirty="0"/>
              <a:t>Church leaders are trusted confidants who listen carefully and promptly refer safeguarding concerns to the appropriate lead.</a:t>
            </a:r>
          </a:p>
          <a:p>
            <a:pPr>
              <a:buFont typeface="Arial" panose="020B0604020202020204" pitchFamily="34" charset="0"/>
              <a:buChar char="•"/>
            </a:pPr>
            <a:r>
              <a:rPr lang="en-US" dirty="0"/>
              <a:t>Maintaining Role Boundaries</a:t>
            </a:r>
          </a:p>
          <a:p>
            <a:pPr marL="742950" lvl="1" indent="-285750">
              <a:buFont typeface="Arial" panose="020B0604020202020204" pitchFamily="34" charset="0"/>
              <a:buChar char="•"/>
            </a:pPr>
            <a:r>
              <a:rPr lang="en-US" sz="1800" dirty="0"/>
              <a:t>Leaders avoid investigating or making confidentiality promises and do not handle safeguarding concerns independently.</a:t>
            </a:r>
          </a:p>
          <a:p>
            <a:pPr>
              <a:buFont typeface="Arial" panose="020B0604020202020204" pitchFamily="34" charset="0"/>
              <a:buChar char="•"/>
            </a:pPr>
            <a:r>
              <a:rPr lang="en-US" dirty="0"/>
              <a:t>Pastoral Support and Guidance</a:t>
            </a:r>
          </a:p>
          <a:p>
            <a:pPr marL="742950" lvl="1" indent="-285750">
              <a:buFont typeface="Arial" panose="020B0604020202020204" pitchFamily="34" charset="0"/>
              <a:buChar char="•"/>
            </a:pPr>
            <a:r>
              <a:rPr lang="en-US" sz="1800" dirty="0"/>
              <a:t>Pastors and elders provide ongoing spiritual guidance, prayer, and emotional support to the congregation.</a:t>
            </a:r>
          </a:p>
          <a:p>
            <a:pPr>
              <a:buFont typeface="Arial" panose="020B0604020202020204" pitchFamily="34" charset="0"/>
              <a:buChar char="•"/>
            </a:pPr>
            <a:r>
              <a:rPr lang="en-US" dirty="0"/>
              <a:t>Modeling Safeguarding Culture</a:t>
            </a:r>
          </a:p>
          <a:p>
            <a:pPr marL="742950" lvl="1" indent="-285750">
              <a:buFont typeface="Arial" panose="020B0604020202020204" pitchFamily="34" charset="0"/>
              <a:buChar char="•"/>
            </a:pPr>
            <a:r>
              <a:rPr lang="en-US" sz="1800" dirty="0"/>
              <a:t>Leaders set the tone by modeling good safeguarding practices, fostering safety and accountability within the church community.</a:t>
            </a:r>
          </a:p>
        </p:txBody>
      </p:sp>
      <p:sp>
        <p:nvSpPr>
          <p:cNvPr id="6" name="Date Placeholder 5">
            <a:extLst>
              <a:ext uri="{FF2B5EF4-FFF2-40B4-BE49-F238E27FC236}">
                <a16:creationId xmlns:a16="http://schemas.microsoft.com/office/drawing/2014/main" id="{A62CB737-ED45-B5D9-30CD-3867BA2A7433}"/>
              </a:ext>
            </a:extLst>
          </p:cNvPr>
          <p:cNvSpPr>
            <a:spLocks noGrp="1"/>
          </p:cNvSpPr>
          <p:nvPr>
            <p:ph type="dt" sz="half" idx="10"/>
          </p:nvPr>
        </p:nvSpPr>
        <p:spPr/>
        <p:txBody>
          <a:bodyPr/>
          <a:lstStyle/>
          <a:p>
            <a:fld id="{9E765B10-D26A-480A-9509-A9831C5E60D8}" type="datetime1">
              <a:rPr lang="en-US" smtClean="0"/>
              <a:pPr/>
              <a:t>6/7/2026</a:t>
            </a:fld>
            <a:endParaRPr lang="en-US"/>
          </a:p>
        </p:txBody>
      </p:sp>
      <p:sp>
        <p:nvSpPr>
          <p:cNvPr id="7" name="Slide Number Placeholder 6">
            <a:extLst>
              <a:ext uri="{FF2B5EF4-FFF2-40B4-BE49-F238E27FC236}">
                <a16:creationId xmlns:a16="http://schemas.microsoft.com/office/drawing/2014/main" id="{A7E7E00C-59A8-09FE-8EE0-EAF101970E9B}"/>
              </a:ext>
            </a:extLst>
          </p:cNvPr>
          <p:cNvSpPr>
            <a:spLocks noGrp="1"/>
          </p:cNvSpPr>
          <p:nvPr>
            <p:ph type="sldNum" sz="quarter" idx="12"/>
          </p:nvPr>
        </p:nvSpPr>
        <p:spPr/>
        <p:txBody>
          <a:bodyPr/>
          <a:lstStyle/>
          <a:p>
            <a:fld id="{CC057153-B650-4DEB-B370-79DDCFDCE934}" type="slidenum">
              <a:rPr lang="en-US" smtClean="0"/>
              <a:pPr/>
              <a:t>11</a:t>
            </a:fld>
            <a:endParaRPr lang="en-US"/>
          </a:p>
        </p:txBody>
      </p:sp>
    </p:spTree>
    <p:extLst>
      <p:ext uri="{BB962C8B-B14F-4D97-AF65-F5344CB8AC3E}">
        <p14:creationId xmlns:p14="http://schemas.microsoft.com/office/powerpoint/2010/main" val="7661507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66261-5E16-926E-8569-90FBCBDBBCFE}"/>
              </a:ext>
            </a:extLst>
          </p:cNvPr>
          <p:cNvSpPr>
            <a:spLocks noGrp="1"/>
          </p:cNvSpPr>
          <p:nvPr>
            <p:ph type="ctrTitle"/>
          </p:nvPr>
        </p:nvSpPr>
        <p:spPr/>
        <p:txBody>
          <a:bodyPr/>
          <a:lstStyle/>
          <a:p>
            <a:r>
              <a:rPr lang="en-US"/>
              <a:t>Safeguarding Process and Policy</a:t>
            </a:r>
          </a:p>
        </p:txBody>
      </p:sp>
      <p:sp>
        <p:nvSpPr>
          <p:cNvPr id="6" name="Slide Number Placeholder 5">
            <a:extLst>
              <a:ext uri="{FF2B5EF4-FFF2-40B4-BE49-F238E27FC236}">
                <a16:creationId xmlns:a16="http://schemas.microsoft.com/office/drawing/2014/main" id="{429D032D-0D05-0D96-3132-8C56EFD742AE}"/>
              </a:ext>
            </a:extLst>
          </p:cNvPr>
          <p:cNvSpPr>
            <a:spLocks noGrp="1"/>
          </p:cNvSpPr>
          <p:nvPr>
            <p:ph type="sldNum" sz="quarter" idx="12"/>
          </p:nvPr>
        </p:nvSpPr>
        <p:spPr/>
        <p:txBody>
          <a:bodyPr/>
          <a:lstStyle/>
          <a:p>
            <a:fld id="{2DE90F28-AFBB-4AB2-AA79-6D3F72ED131B}" type="slidenum">
              <a:rPr lang="en-US" smtClean="0"/>
              <a:t>12</a:t>
            </a:fld>
            <a:endParaRPr lang="en-US"/>
          </a:p>
        </p:txBody>
      </p:sp>
    </p:spTree>
    <p:extLst>
      <p:ext uri="{BB962C8B-B14F-4D97-AF65-F5344CB8AC3E}">
        <p14:creationId xmlns:p14="http://schemas.microsoft.com/office/powerpoint/2010/main" val="2712100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0870E-C3E1-4429-86B0-02133F41A3B3}"/>
              </a:ext>
            </a:extLst>
          </p:cNvPr>
          <p:cNvSpPr>
            <a:spLocks noGrp="1"/>
          </p:cNvSpPr>
          <p:nvPr>
            <p:ph type="title"/>
          </p:nvPr>
        </p:nvSpPr>
        <p:spPr/>
        <p:txBody>
          <a:bodyPr>
            <a:normAutofit/>
          </a:bodyPr>
          <a:lstStyle/>
          <a:p>
            <a:r>
              <a:rPr lang="en-US"/>
              <a:t>What To Do When a Concern Arises</a:t>
            </a:r>
          </a:p>
        </p:txBody>
      </p:sp>
      <p:sp>
        <p:nvSpPr>
          <p:cNvPr id="3" name="Footer Placeholder 2">
            <a:extLst>
              <a:ext uri="{FF2B5EF4-FFF2-40B4-BE49-F238E27FC236}">
                <a16:creationId xmlns:a16="http://schemas.microsoft.com/office/drawing/2014/main" id="{0EF73B42-9CE7-ECBD-6BCB-D8EF77669395}"/>
              </a:ext>
            </a:extLst>
          </p:cNvPr>
          <p:cNvSpPr>
            <a:spLocks noGrp="1"/>
          </p:cNvSpPr>
          <p:nvPr>
            <p:ph type="ftr" sz="quarter" idx="11"/>
          </p:nvPr>
        </p:nvSpPr>
        <p:spPr/>
        <p:txBody>
          <a:bodyPr/>
          <a:lstStyle/>
          <a:p>
            <a:r>
              <a:rPr lang="en-US"/>
              <a:t>Sample Footer Text</a:t>
            </a:r>
          </a:p>
        </p:txBody>
      </p:sp>
      <p:pic>
        <p:nvPicPr>
          <p:cNvPr id="8" name="Content Placeholder 7" descr="Men at home office during Covid19 Lockdown. This photo represent realistic situation of the business person who have online meetings. Photo is bright and with warm colors. Close up portrait shows real daily routine of home office worker. This photo captured at real home.">
            <a:extLst>
              <a:ext uri="{FF2B5EF4-FFF2-40B4-BE49-F238E27FC236}">
                <a16:creationId xmlns:a16="http://schemas.microsoft.com/office/drawing/2014/main" id="{454C0FCA-D51C-4B0D-8322-3B96234B7DA5}"/>
              </a:ext>
            </a:extLst>
          </p:cNvPr>
          <p:cNvPicPr>
            <a:picLocks noGrp="1" noChangeAspect="1"/>
          </p:cNvPicPr>
          <p:nvPr>
            <p:ph sz="quarter" idx="15"/>
          </p:nvPr>
        </p:nvPicPr>
        <p:blipFill>
          <a:blip r:embed="rId3"/>
          <a:stretch>
            <a:fillRect/>
          </a:stretch>
        </p:blipFill>
        <p:spPr>
          <a:xfrm>
            <a:off x="731838" y="2552328"/>
            <a:ext cx="3548907" cy="2365360"/>
          </a:xfrm>
          <a:prstGeom prst="rect">
            <a:avLst/>
          </a:prstGeom>
        </p:spPr>
      </p:pic>
      <p:sp>
        <p:nvSpPr>
          <p:cNvPr id="5" name="Content Placeholder 4">
            <a:extLst>
              <a:ext uri="{FF2B5EF4-FFF2-40B4-BE49-F238E27FC236}">
                <a16:creationId xmlns:a16="http://schemas.microsoft.com/office/drawing/2014/main" id="{71E83E9C-E3BF-C849-6E5B-3B7CE9C712BF}"/>
              </a:ext>
            </a:extLst>
          </p:cNvPr>
          <p:cNvSpPr>
            <a:spLocks noGrp="1"/>
          </p:cNvSpPr>
          <p:nvPr>
            <p:ph sz="quarter" idx="16"/>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795024" y="2103121"/>
            <a:ext cx="6671523" cy="4351337"/>
          </a:xfrm>
        </p:spPr>
        <p:txBody>
          <a:bodyPr>
            <a:normAutofit fontScale="77500" lnSpcReduction="20000"/>
          </a:bodyPr>
          <a:lstStyle/>
          <a:p>
            <a:pPr>
              <a:buFont typeface="Arial" panose="020B0604020202020204" pitchFamily="34" charset="0"/>
              <a:buChar char="•"/>
            </a:pPr>
            <a:r>
              <a:rPr lang="en-US" b="1" dirty="0"/>
              <a:t>Listen Calmly and Respectfully</a:t>
            </a:r>
          </a:p>
          <a:p>
            <a:pPr marL="742950" lvl="1" indent="-285750">
              <a:buFont typeface="Arial" panose="020B0604020202020204" pitchFamily="34" charset="0"/>
              <a:buChar char="•"/>
            </a:pPr>
            <a:r>
              <a:rPr lang="en-US" dirty="0"/>
              <a:t>Allow the person to share their concern without interruption or judgement to show respect and build trust.</a:t>
            </a:r>
          </a:p>
          <a:p>
            <a:pPr>
              <a:buFont typeface="Arial" panose="020B0604020202020204" pitchFamily="34" charset="0"/>
              <a:buChar char="•"/>
            </a:pPr>
            <a:r>
              <a:rPr lang="en-US" b="1" dirty="0"/>
              <a:t>Record Accurate Facts</a:t>
            </a:r>
          </a:p>
          <a:p>
            <a:pPr marL="742950" lvl="1" indent="-285750">
              <a:buFont typeface="Arial" panose="020B0604020202020204" pitchFamily="34" charset="0"/>
              <a:buChar char="•"/>
            </a:pPr>
            <a:r>
              <a:rPr lang="en-US" dirty="0"/>
              <a:t>Document key details promptly using the person’s own words wherever possible to ensure accuracy.</a:t>
            </a:r>
          </a:p>
          <a:p>
            <a:pPr>
              <a:buFont typeface="Arial" panose="020B0604020202020204" pitchFamily="34" charset="0"/>
              <a:buChar char="•"/>
            </a:pPr>
            <a:r>
              <a:rPr lang="en-US" b="1" dirty="0"/>
              <a:t>Do Not Promise Confidentiality</a:t>
            </a:r>
          </a:p>
          <a:p>
            <a:pPr marL="742950" lvl="1" indent="-285750">
              <a:buFont typeface="Arial" panose="020B0604020202020204" pitchFamily="34" charset="0"/>
              <a:buChar char="•"/>
            </a:pPr>
            <a:r>
              <a:rPr lang="en-US" dirty="0"/>
              <a:t>Explain that information may need to be shared to keep people safe, avoiding false confidentiality promises.</a:t>
            </a:r>
          </a:p>
          <a:p>
            <a:pPr>
              <a:buFont typeface="Arial" panose="020B0604020202020204" pitchFamily="34" charset="0"/>
              <a:buChar char="•"/>
            </a:pPr>
            <a:r>
              <a:rPr lang="en-US" b="1" dirty="0"/>
              <a:t>Contact Safeguarding Lead</a:t>
            </a:r>
          </a:p>
          <a:p>
            <a:pPr marL="742950" lvl="1" indent="-285750">
              <a:buFont typeface="Arial" panose="020B0604020202020204" pitchFamily="34" charset="0"/>
              <a:buChar char="•"/>
            </a:pPr>
            <a:r>
              <a:rPr lang="en-US" dirty="0"/>
              <a:t>Immediately seek guidance from the Safeguarding Lead without attempting to investigate or resolve the issue yourself.</a:t>
            </a:r>
          </a:p>
        </p:txBody>
      </p:sp>
      <p:sp>
        <p:nvSpPr>
          <p:cNvPr id="6" name="Date Placeholder 5">
            <a:extLst>
              <a:ext uri="{FF2B5EF4-FFF2-40B4-BE49-F238E27FC236}">
                <a16:creationId xmlns:a16="http://schemas.microsoft.com/office/drawing/2014/main" id="{F07FF2E1-7FC8-B9CE-DCF8-3603634A963E}"/>
              </a:ext>
            </a:extLst>
          </p:cNvPr>
          <p:cNvSpPr>
            <a:spLocks noGrp="1"/>
          </p:cNvSpPr>
          <p:nvPr>
            <p:ph type="dt" sz="half" idx="10"/>
          </p:nvPr>
        </p:nvSpPr>
        <p:spPr/>
        <p:txBody>
          <a:bodyPr/>
          <a:lstStyle/>
          <a:p>
            <a:fld id="{9E765B10-D26A-480A-9509-A9831C5E60D8}" type="datetime1">
              <a:rPr lang="en-US" smtClean="0"/>
              <a:pPr/>
              <a:t>6/7/2026</a:t>
            </a:fld>
            <a:endParaRPr lang="en-US"/>
          </a:p>
        </p:txBody>
      </p:sp>
      <p:sp>
        <p:nvSpPr>
          <p:cNvPr id="7" name="Slide Number Placeholder 6">
            <a:extLst>
              <a:ext uri="{FF2B5EF4-FFF2-40B4-BE49-F238E27FC236}">
                <a16:creationId xmlns:a16="http://schemas.microsoft.com/office/drawing/2014/main" id="{E23CD6F0-D171-5569-1F8C-69DB5E8B5255}"/>
              </a:ext>
            </a:extLst>
          </p:cNvPr>
          <p:cNvSpPr>
            <a:spLocks noGrp="1"/>
          </p:cNvSpPr>
          <p:nvPr>
            <p:ph type="sldNum" sz="quarter" idx="12"/>
          </p:nvPr>
        </p:nvSpPr>
        <p:spPr/>
        <p:txBody>
          <a:bodyPr/>
          <a:lstStyle/>
          <a:p>
            <a:fld id="{CC057153-B650-4DEB-B370-79DDCFDCE934}" type="slidenum">
              <a:rPr lang="en-US" smtClean="0"/>
              <a:pPr/>
              <a:t>13</a:t>
            </a:fld>
            <a:endParaRPr lang="en-US"/>
          </a:p>
        </p:txBody>
      </p:sp>
    </p:spTree>
    <p:extLst>
      <p:ext uri="{BB962C8B-B14F-4D97-AF65-F5344CB8AC3E}">
        <p14:creationId xmlns:p14="http://schemas.microsoft.com/office/powerpoint/2010/main" val="33257396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CB87C-CC56-559C-3612-57615A51C7A5}"/>
              </a:ext>
            </a:extLst>
          </p:cNvPr>
          <p:cNvSpPr>
            <a:spLocks noGrp="1"/>
          </p:cNvSpPr>
          <p:nvPr>
            <p:ph type="title"/>
          </p:nvPr>
        </p:nvSpPr>
        <p:spPr/>
        <p:txBody>
          <a:bodyPr/>
          <a:lstStyle/>
          <a:p>
            <a:r>
              <a:rPr lang="en-US"/>
              <a:t>Using the Safeguarding Policy</a:t>
            </a:r>
          </a:p>
        </p:txBody>
      </p:sp>
      <p:sp>
        <p:nvSpPr>
          <p:cNvPr id="5" name="Content Placeholder 4">
            <a:extLst>
              <a:ext uri="{FF2B5EF4-FFF2-40B4-BE49-F238E27FC236}">
                <a16:creationId xmlns:a16="http://schemas.microsoft.com/office/drawing/2014/main" id="{3148C4CB-57EF-771A-AC18-E8FA9AED9508}"/>
              </a:ext>
            </a:extLst>
          </p:cNvPr>
          <p:cNvSpPr>
            <a:spLocks noGrp="1"/>
          </p:cNvSpPr>
          <p:nvPr>
            <p:ph sz="quarter" idx="16"/>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062654" y="2118732"/>
            <a:ext cx="6403893" cy="4335726"/>
          </a:xfrm>
        </p:spPr>
        <p:txBody>
          <a:bodyPr>
            <a:normAutofit fontScale="77500" lnSpcReduction="20000"/>
          </a:bodyPr>
          <a:lstStyle/>
          <a:p>
            <a:pPr>
              <a:buFont typeface="Arial" panose="020B0604020202020204" pitchFamily="34" charset="0"/>
              <a:buChar char="•"/>
            </a:pPr>
            <a:r>
              <a:rPr lang="en-US" b="1" dirty="0"/>
              <a:t>Purpose of Safeguarding Policy</a:t>
            </a:r>
          </a:p>
          <a:p>
            <a:pPr marL="742950" lvl="1" indent="-285750">
              <a:buFont typeface="Arial" panose="020B0604020202020204" pitchFamily="34" charset="0"/>
              <a:buChar char="•"/>
            </a:pPr>
            <a:r>
              <a:rPr lang="en-US" dirty="0"/>
              <a:t>The policy provides clarity, consistency, and protection for everyone involved in safeguarding concerns.</a:t>
            </a:r>
          </a:p>
          <a:p>
            <a:pPr>
              <a:buFont typeface="Arial" panose="020B0604020202020204" pitchFamily="34" charset="0"/>
              <a:buChar char="•"/>
            </a:pPr>
            <a:r>
              <a:rPr lang="en-US" b="1" dirty="0"/>
              <a:t>Guidance for Leaders</a:t>
            </a:r>
          </a:p>
          <a:p>
            <a:pPr marL="742950" lvl="1" indent="-285750">
              <a:buFont typeface="Arial" panose="020B0604020202020204" pitchFamily="34" charset="0"/>
              <a:buChar char="•"/>
            </a:pPr>
            <a:r>
              <a:rPr lang="en-US" dirty="0"/>
              <a:t>Leaders should be familiar with the policy and use it as primary guidance when concerns arise.</a:t>
            </a:r>
          </a:p>
          <a:p>
            <a:pPr>
              <a:buFont typeface="Arial" panose="020B0604020202020204" pitchFamily="34" charset="0"/>
              <a:buChar char="•"/>
            </a:pPr>
            <a:r>
              <a:rPr lang="en-US" b="1" dirty="0"/>
              <a:t>Consistency and Legal Compliance</a:t>
            </a:r>
          </a:p>
          <a:p>
            <a:pPr marL="742950" lvl="1" indent="-285750">
              <a:buFont typeface="Arial" panose="020B0604020202020204" pitchFamily="34" charset="0"/>
              <a:buChar char="•"/>
            </a:pPr>
            <a:r>
              <a:rPr lang="en-US" dirty="0"/>
              <a:t>Using the policy consistently helps meet legal obligations and supports effective decision-making.</a:t>
            </a:r>
          </a:p>
          <a:p>
            <a:pPr>
              <a:buFont typeface="Arial" panose="020B0604020202020204" pitchFamily="34" charset="0"/>
              <a:buChar char="•"/>
            </a:pPr>
            <a:r>
              <a:rPr lang="en-US" b="1" dirty="0"/>
              <a:t>Policy as Support Tool</a:t>
            </a:r>
          </a:p>
          <a:p>
            <a:pPr marL="742950" lvl="1" indent="-285750">
              <a:buFont typeface="Arial" panose="020B0604020202020204" pitchFamily="34" charset="0"/>
              <a:buChar char="•"/>
            </a:pPr>
            <a:r>
              <a:rPr lang="en-US" dirty="0"/>
              <a:t>The safeguarding policy is a practical tool that supports ministry, not a barrier to care.</a:t>
            </a:r>
          </a:p>
        </p:txBody>
      </p:sp>
      <p:sp>
        <p:nvSpPr>
          <p:cNvPr id="7" name="Slide Number Placeholder 6">
            <a:extLst>
              <a:ext uri="{FF2B5EF4-FFF2-40B4-BE49-F238E27FC236}">
                <a16:creationId xmlns:a16="http://schemas.microsoft.com/office/drawing/2014/main" id="{82ECF642-9E9F-7B76-CF1D-668FEB1C9E74}"/>
              </a:ext>
            </a:extLst>
          </p:cNvPr>
          <p:cNvSpPr>
            <a:spLocks noGrp="1"/>
          </p:cNvSpPr>
          <p:nvPr>
            <p:ph type="sldNum" sz="quarter" idx="12"/>
          </p:nvPr>
        </p:nvSpPr>
        <p:spPr/>
        <p:txBody>
          <a:bodyPr/>
          <a:lstStyle/>
          <a:p>
            <a:fld id="{CC057153-B650-4DEB-B370-79DDCFDCE934}" type="slidenum">
              <a:rPr lang="en-US" smtClean="0"/>
              <a:pPr/>
              <a:t>14</a:t>
            </a:fld>
            <a:endParaRPr lang="en-US"/>
          </a:p>
        </p:txBody>
      </p:sp>
      <p:pic>
        <p:nvPicPr>
          <p:cNvPr id="13" name="Content Placeholder 12">
            <a:extLst>
              <a:ext uri="{FF2B5EF4-FFF2-40B4-BE49-F238E27FC236}">
                <a16:creationId xmlns:a16="http://schemas.microsoft.com/office/drawing/2014/main" id="{D4F133E4-0CFC-4862-953D-F760D2023570}"/>
              </a:ext>
            </a:extLst>
          </p:cNvPr>
          <p:cNvPicPr>
            <a:picLocks noGrp="1" noChangeAspect="1"/>
          </p:cNvPicPr>
          <p:nvPr>
            <p:ph sz="quarter" idx="15"/>
          </p:nvPr>
        </p:nvPicPr>
        <p:blipFill>
          <a:blip r:embed="rId3"/>
          <a:stretch>
            <a:fillRect/>
          </a:stretch>
        </p:blipFill>
        <p:spPr>
          <a:xfrm>
            <a:off x="541764" y="2118732"/>
            <a:ext cx="4185153" cy="3011577"/>
          </a:xfrm>
        </p:spPr>
      </p:pic>
      <p:sp>
        <p:nvSpPr>
          <p:cNvPr id="11" name="TextBox 10">
            <a:extLst>
              <a:ext uri="{FF2B5EF4-FFF2-40B4-BE49-F238E27FC236}">
                <a16:creationId xmlns:a16="http://schemas.microsoft.com/office/drawing/2014/main" id="{B48107DA-E084-9847-6D2A-6579A58EFA35}"/>
              </a:ext>
            </a:extLst>
          </p:cNvPr>
          <p:cNvSpPr txBox="1"/>
          <p:nvPr/>
        </p:nvSpPr>
        <p:spPr>
          <a:xfrm>
            <a:off x="5455735" y="6122908"/>
            <a:ext cx="6094140" cy="369332"/>
          </a:xfrm>
          <a:prstGeom prst="rect">
            <a:avLst/>
          </a:prstGeom>
          <a:noFill/>
        </p:spPr>
        <p:txBody>
          <a:bodyPr wrap="square">
            <a:spAutoFit/>
          </a:bodyPr>
          <a:lstStyle/>
          <a:p>
            <a:r>
              <a:rPr lang="en-GB" dirty="0">
                <a:hlinkClick r:id="rId4"/>
              </a:rPr>
              <a:t>https://www.arkmission.org.uk/policies</a:t>
            </a:r>
            <a:r>
              <a:rPr lang="en-GB" dirty="0"/>
              <a:t> </a:t>
            </a:r>
          </a:p>
        </p:txBody>
      </p:sp>
    </p:spTree>
    <p:extLst>
      <p:ext uri="{BB962C8B-B14F-4D97-AF65-F5344CB8AC3E}">
        <p14:creationId xmlns:p14="http://schemas.microsoft.com/office/powerpoint/2010/main" val="40632481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rtlCol="0"/>
          <a:lstStyle/>
          <a:p>
            <a:pPr rtl="0"/>
            <a:r>
              <a:rPr lang="en-GB" dirty="0"/>
              <a:t>Recognising, Reporting and Recording SG Concerns</a:t>
            </a:r>
          </a:p>
        </p:txBody>
      </p:sp>
      <p:sp>
        <p:nvSpPr>
          <p:cNvPr id="6" name="Text Placeholder 5"/>
          <p:cNvSpPr>
            <a:spLocks noGrp="1"/>
          </p:cNvSpPr>
          <p:nvPr>
            <p:ph sz="half" idx="1"/>
          </p:nvPr>
        </p:nvSpPr>
        <p:spPr/>
        <p:txBody>
          <a:bodyPr rtlCol="0"/>
          <a:lstStyle/>
          <a:p>
            <a:pPr rtl="0"/>
            <a:endParaRPr lang="en-GB" dirty="0"/>
          </a:p>
          <a:p>
            <a:pPr rtl="0">
              <a:lnSpc>
                <a:spcPct val="150000"/>
              </a:lnSpc>
            </a:pPr>
            <a:r>
              <a:rPr lang="en-GB" dirty="0"/>
              <a:t>Record known ‘when, where, what, why and how’ of the</a:t>
            </a:r>
          </a:p>
          <a:p>
            <a:pPr rtl="0">
              <a:lnSpc>
                <a:spcPct val="150000"/>
              </a:lnSpc>
            </a:pPr>
            <a:r>
              <a:rPr lang="en-GB" dirty="0"/>
              <a:t>Disclosure – in note form within an hour</a:t>
            </a:r>
          </a:p>
          <a:p>
            <a:pPr rtl="0">
              <a:lnSpc>
                <a:spcPct val="150000"/>
              </a:lnSpc>
            </a:pPr>
            <a:r>
              <a:rPr lang="en-GB" dirty="0"/>
              <a:t>Don’t investigate</a:t>
            </a:r>
          </a:p>
          <a:p>
            <a:pPr rtl="0">
              <a:lnSpc>
                <a:spcPct val="150000"/>
              </a:lnSpc>
            </a:pPr>
            <a:r>
              <a:rPr lang="en-GB" dirty="0"/>
              <a:t>Keep confidentiality where possible</a:t>
            </a:r>
          </a:p>
          <a:p>
            <a:pPr rtl="0">
              <a:lnSpc>
                <a:spcPct val="150000"/>
              </a:lnSpc>
            </a:pPr>
            <a:r>
              <a:rPr lang="en-GB" dirty="0"/>
              <a:t>Add historic concerns or observations</a:t>
            </a:r>
          </a:p>
          <a:p>
            <a:pPr rtl="0">
              <a:lnSpc>
                <a:spcPct val="150000"/>
              </a:lnSpc>
            </a:pPr>
            <a:r>
              <a:rPr lang="en-GB" dirty="0"/>
              <a:t>Facts NOT opinion</a:t>
            </a:r>
          </a:p>
        </p:txBody>
      </p:sp>
      <p:sp>
        <p:nvSpPr>
          <p:cNvPr id="3" name="Content Placeholder 2"/>
          <p:cNvSpPr>
            <a:spLocks noGrp="1"/>
          </p:cNvSpPr>
          <p:nvPr>
            <p:ph sz="half" idx="2"/>
          </p:nvPr>
        </p:nvSpPr>
        <p:spPr>
          <a:xfrm>
            <a:off x="6096000" y="2130313"/>
            <a:ext cx="5486400" cy="4727687"/>
          </a:xfrm>
        </p:spPr>
        <p:txBody>
          <a:bodyPr rtlCol="0"/>
          <a:lstStyle/>
          <a:p>
            <a:pPr marL="109728" indent="0" rtl="0">
              <a:buNone/>
            </a:pPr>
            <a:r>
              <a:rPr lang="en-GB" dirty="0"/>
              <a:t>Safeguarding reporting form </a:t>
            </a:r>
          </a:p>
          <a:p>
            <a:pPr marL="109728" indent="0" rtl="0">
              <a:buNone/>
            </a:pPr>
            <a:endParaRPr lang="en-GB" dirty="0"/>
          </a:p>
          <a:p>
            <a:pPr marL="109728" indent="0" rtl="0">
              <a:buNone/>
            </a:pPr>
            <a:r>
              <a:rPr lang="en-GB" dirty="0">
                <a:solidFill>
                  <a:schemeClr val="accent1">
                    <a:lumMod val="75000"/>
                  </a:schemeClr>
                </a:solidFill>
                <a:hlinkClick r:id="rId3">
                  <a:extLst>
                    <a:ext uri="{A12FA001-AC4F-418D-AE19-62706E023703}">
                      <ahyp:hlinkClr xmlns:ahyp="http://schemas.microsoft.com/office/drawing/2018/hyperlinkcolor" val="tx"/>
                    </a:ext>
                  </a:extLst>
                </a:hlinkClick>
              </a:rPr>
              <a:t>https://thearkmissionchurch.churchsuite.com/forms/onppqpkw</a:t>
            </a:r>
            <a:endParaRPr lang="en-GB" dirty="0">
              <a:solidFill>
                <a:schemeClr val="accent1">
                  <a:lumMod val="75000"/>
                </a:schemeClr>
              </a:solidFill>
            </a:endParaRPr>
          </a:p>
          <a:p>
            <a:pPr marL="109728" indent="0" rtl="0">
              <a:buNone/>
            </a:pPr>
            <a:endParaRPr lang="en-GB" dirty="0"/>
          </a:p>
          <a:p>
            <a:pPr marL="109728" indent="0" rtl="0">
              <a:buNone/>
            </a:pPr>
            <a:r>
              <a:rPr lang="en-GB" dirty="0"/>
              <a:t>Find the form in:</a:t>
            </a:r>
          </a:p>
          <a:p>
            <a:pPr marL="109728" indent="0" rtl="0">
              <a:buNone/>
            </a:pPr>
            <a:r>
              <a:rPr lang="en-GB" dirty="0">
                <a:solidFill>
                  <a:schemeClr val="accent1">
                    <a:lumMod val="75000"/>
                  </a:schemeClr>
                </a:solidFill>
                <a:hlinkClick r:id="rId4">
                  <a:extLst>
                    <a:ext uri="{A12FA001-AC4F-418D-AE19-62706E023703}">
                      <ahyp:hlinkClr xmlns:ahyp="http://schemas.microsoft.com/office/drawing/2018/hyperlinkcolor" val="tx"/>
                    </a:ext>
                  </a:extLst>
                </a:hlinkClick>
              </a:rPr>
              <a:t>https://www.arkmission.org.uk/policies</a:t>
            </a:r>
            <a:r>
              <a:rPr lang="en-GB" dirty="0">
                <a:solidFill>
                  <a:schemeClr val="accent1">
                    <a:lumMod val="75000"/>
                  </a:schemeClr>
                </a:solidFill>
              </a:rPr>
              <a:t> </a:t>
            </a:r>
          </a:p>
          <a:p>
            <a:pPr rtl="0"/>
            <a:endParaRPr lang="en-GB" dirty="0"/>
          </a:p>
          <a:p>
            <a:pPr rtl="0"/>
            <a:endParaRPr lang="en-GB" dirty="0"/>
          </a:p>
        </p:txBody>
      </p:sp>
      <p:pic>
        <p:nvPicPr>
          <p:cNvPr id="4" name="Picture 3">
            <a:extLst>
              <a:ext uri="{FF2B5EF4-FFF2-40B4-BE49-F238E27FC236}">
                <a16:creationId xmlns:a16="http://schemas.microsoft.com/office/drawing/2014/main" id="{F94C4ACC-AB1C-49BA-5D4F-1553F43176A4}"/>
              </a:ext>
            </a:extLst>
          </p:cNvPr>
          <p:cNvPicPr>
            <a:picLocks noChangeAspect="1"/>
          </p:cNvPicPr>
          <p:nvPr/>
        </p:nvPicPr>
        <p:blipFill>
          <a:blip r:embed="rId5"/>
          <a:stretch>
            <a:fillRect/>
          </a:stretch>
        </p:blipFill>
        <p:spPr>
          <a:xfrm>
            <a:off x="7092936" y="4895506"/>
            <a:ext cx="4022340" cy="1638988"/>
          </a:xfrm>
          <a:prstGeom prst="rect">
            <a:avLst/>
          </a:prstGeom>
        </p:spPr>
      </p:pic>
    </p:spTree>
    <p:extLst>
      <p:ext uri="{BB962C8B-B14F-4D97-AF65-F5344CB8AC3E}">
        <p14:creationId xmlns:p14="http://schemas.microsoft.com/office/powerpoint/2010/main" val="771491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rtlCol="0">
            <a:normAutofit fontScale="90000"/>
          </a:bodyPr>
          <a:lstStyle/>
          <a:p>
            <a:r>
              <a:rPr lang="en-GB" sz="4400" dirty="0">
                <a:hlinkClick r:id="rId3">
                  <a:extLst>
                    <a:ext uri="{A12FA001-AC4F-418D-AE19-62706E023703}">
                      <ahyp:hlinkClr xmlns:ahyp="http://schemas.microsoft.com/office/drawing/2018/hyperlinkcolor" val="tx"/>
                    </a:ext>
                  </a:extLst>
                </a:hlinkClick>
              </a:rPr>
              <a:t>What to do if you have concerns about a child’s or an </a:t>
            </a:r>
            <a:r>
              <a:rPr lang="en-GB" sz="4400" dirty="0"/>
              <a:t> </a:t>
            </a:r>
            <a:r>
              <a:rPr lang="en-GB" sz="4400" dirty="0">
                <a:hlinkClick r:id="rId3">
                  <a:extLst>
                    <a:ext uri="{A12FA001-AC4F-418D-AE19-62706E023703}">
                      <ahyp:hlinkClr xmlns:ahyp="http://schemas.microsoft.com/office/drawing/2018/hyperlinkcolor" val="tx"/>
                    </a:ext>
                  </a:extLst>
                </a:hlinkClick>
              </a:rPr>
              <a:t>adult’s welfare</a:t>
            </a:r>
            <a:br>
              <a:rPr lang="en-GB" b="1" dirty="0"/>
            </a:br>
            <a:endParaRPr lang="en-GB" dirty="0"/>
          </a:p>
        </p:txBody>
      </p:sp>
      <p:sp>
        <p:nvSpPr>
          <p:cNvPr id="6" name="Text Placeholder 5"/>
          <p:cNvSpPr>
            <a:spLocks noGrp="1"/>
          </p:cNvSpPr>
          <p:nvPr>
            <p:ph sz="half" idx="1"/>
          </p:nvPr>
        </p:nvSpPr>
        <p:spPr/>
        <p:txBody>
          <a:bodyPr rtlCol="0">
            <a:normAutofit/>
          </a:bodyPr>
          <a:lstStyle/>
          <a:p>
            <a:pPr marL="109728" indent="0">
              <a:buNone/>
            </a:pPr>
            <a:r>
              <a:rPr lang="en-GB" dirty="0"/>
              <a:t> </a:t>
            </a:r>
            <a:r>
              <a:rPr lang="en-GB" b="1" dirty="0"/>
              <a:t>Child under 18 year of age</a:t>
            </a:r>
          </a:p>
          <a:p>
            <a:pPr marL="109728" indent="0">
              <a:buNone/>
            </a:pPr>
            <a:endParaRPr lang="en-GB" dirty="0"/>
          </a:p>
          <a:p>
            <a:r>
              <a:rPr lang="en-GB" dirty="0"/>
              <a:t>Contact SG Lead or Deputy Lead as soon as possible</a:t>
            </a:r>
          </a:p>
          <a:p>
            <a:endParaRPr lang="en-GB" dirty="0"/>
          </a:p>
          <a:p>
            <a:r>
              <a:rPr lang="en-GB" dirty="0"/>
              <a:t>Fill in the Reporting Safeguarding Concerns Form within one hour or as soon as possible</a:t>
            </a:r>
          </a:p>
          <a:p>
            <a:pPr marL="109728" indent="0">
              <a:buNone/>
            </a:pPr>
            <a:endParaRPr lang="en-GB" dirty="0"/>
          </a:p>
          <a:p>
            <a:endParaRPr lang="en-GB" dirty="0"/>
          </a:p>
          <a:p>
            <a:r>
              <a:rPr lang="en-GB" dirty="0"/>
              <a:t>If you are seriously concerned about a child's immediate safety, dial 999. </a:t>
            </a:r>
          </a:p>
          <a:p>
            <a:endParaRPr lang="en-GB" dirty="0"/>
          </a:p>
          <a:p>
            <a:pPr marL="109728" indent="0">
              <a:buNone/>
            </a:pPr>
            <a:endParaRPr lang="en-GB" dirty="0"/>
          </a:p>
        </p:txBody>
      </p:sp>
      <p:sp>
        <p:nvSpPr>
          <p:cNvPr id="3" name="Content Placeholder 2"/>
          <p:cNvSpPr>
            <a:spLocks noGrp="1"/>
          </p:cNvSpPr>
          <p:nvPr>
            <p:ph sz="half" idx="2"/>
          </p:nvPr>
        </p:nvSpPr>
        <p:spPr/>
        <p:txBody>
          <a:bodyPr rtlCol="0">
            <a:normAutofit/>
          </a:bodyPr>
          <a:lstStyle/>
          <a:p>
            <a:pPr marL="109728" indent="0" rtl="0">
              <a:buNone/>
            </a:pPr>
            <a:r>
              <a:rPr lang="en-GB" b="1" dirty="0"/>
              <a:t>Adults and vulnerable adults</a:t>
            </a:r>
          </a:p>
          <a:p>
            <a:pPr rtl="0"/>
            <a:endParaRPr lang="en-GB" dirty="0"/>
          </a:p>
          <a:p>
            <a:r>
              <a:rPr lang="en-GB" dirty="0"/>
              <a:t>Contact SG Lead or Deputy Lead as soon as possible</a:t>
            </a:r>
          </a:p>
          <a:p>
            <a:endParaRPr lang="en-GB" dirty="0"/>
          </a:p>
          <a:p>
            <a:r>
              <a:rPr lang="en-GB" dirty="0"/>
              <a:t>Fill in the Reporting Safeguarding Concerns Form within one hour or as soon as possible</a:t>
            </a:r>
          </a:p>
          <a:p>
            <a:pPr marL="109728" indent="0">
              <a:buNone/>
            </a:pPr>
            <a:endParaRPr lang="en-GB" dirty="0"/>
          </a:p>
          <a:p>
            <a:endParaRPr lang="en-GB" dirty="0"/>
          </a:p>
          <a:p>
            <a:r>
              <a:rPr lang="en-GB" dirty="0"/>
              <a:t>If you are seriously concerned about a child's immediate safety, dial 999. </a:t>
            </a:r>
          </a:p>
          <a:p>
            <a:pPr marL="109728" indent="0" rtl="0">
              <a:buNone/>
            </a:pPr>
            <a:endParaRPr lang="en-GB" dirty="0"/>
          </a:p>
        </p:txBody>
      </p:sp>
    </p:spTree>
    <p:extLst>
      <p:ext uri="{BB962C8B-B14F-4D97-AF65-F5344CB8AC3E}">
        <p14:creationId xmlns:p14="http://schemas.microsoft.com/office/powerpoint/2010/main" val="2585225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rtlCol="0"/>
          <a:lstStyle/>
          <a:p>
            <a:pPr rtl="0"/>
            <a:r>
              <a:rPr lang="en-GB" dirty="0"/>
              <a:t>Summary: What Do I Do Now?</a:t>
            </a:r>
          </a:p>
        </p:txBody>
      </p:sp>
      <p:sp>
        <p:nvSpPr>
          <p:cNvPr id="6" name="Text Placeholder 5"/>
          <p:cNvSpPr>
            <a:spLocks noGrp="1"/>
          </p:cNvSpPr>
          <p:nvPr>
            <p:ph sz="half" idx="1"/>
          </p:nvPr>
        </p:nvSpPr>
        <p:spPr>
          <a:xfrm>
            <a:off x="609600" y="2130313"/>
            <a:ext cx="5384800" cy="2048148"/>
          </a:xfrm>
        </p:spPr>
        <p:txBody>
          <a:bodyPr rtlCol="0">
            <a:normAutofit/>
          </a:bodyPr>
          <a:lstStyle/>
          <a:p>
            <a:pPr marL="109728" indent="0" rtl="0">
              <a:lnSpc>
                <a:spcPct val="150000"/>
              </a:lnSpc>
              <a:buNone/>
            </a:pPr>
            <a:r>
              <a:rPr lang="en-GB" dirty="0"/>
              <a:t>Keep Updated with the Key Documents:</a:t>
            </a:r>
          </a:p>
          <a:p>
            <a:pPr rtl="0">
              <a:lnSpc>
                <a:spcPct val="150000"/>
              </a:lnSpc>
            </a:pPr>
            <a:r>
              <a:rPr lang="en-GB" dirty="0"/>
              <a:t>Know your Safeguarding Team</a:t>
            </a:r>
          </a:p>
          <a:p>
            <a:pPr rtl="0">
              <a:lnSpc>
                <a:spcPct val="150000"/>
              </a:lnSpc>
            </a:pPr>
            <a:r>
              <a:rPr lang="en-GB" dirty="0"/>
              <a:t>Know Ark Code of Conduct</a:t>
            </a:r>
          </a:p>
          <a:p>
            <a:pPr rtl="0">
              <a:lnSpc>
                <a:spcPct val="150000"/>
              </a:lnSpc>
            </a:pPr>
            <a:r>
              <a:rPr lang="en-GB" dirty="0"/>
              <a:t>Know Ark Safeguarding Policy</a:t>
            </a:r>
          </a:p>
          <a:p>
            <a:pPr rtl="0">
              <a:lnSpc>
                <a:spcPct val="150000"/>
              </a:lnSpc>
            </a:pPr>
            <a:endParaRPr lang="en-GB" dirty="0"/>
          </a:p>
        </p:txBody>
      </p:sp>
      <p:sp>
        <p:nvSpPr>
          <p:cNvPr id="3" name="Content Placeholder 2"/>
          <p:cNvSpPr>
            <a:spLocks noGrp="1"/>
          </p:cNvSpPr>
          <p:nvPr>
            <p:ph sz="half" idx="2"/>
          </p:nvPr>
        </p:nvSpPr>
        <p:spPr>
          <a:xfrm>
            <a:off x="5994400" y="2130313"/>
            <a:ext cx="5486400" cy="2768278"/>
          </a:xfrm>
        </p:spPr>
        <p:txBody>
          <a:bodyPr rtlCol="0">
            <a:normAutofit/>
          </a:bodyPr>
          <a:lstStyle/>
          <a:p>
            <a:pPr marL="109728" indent="0">
              <a:lnSpc>
                <a:spcPct val="150000"/>
              </a:lnSpc>
              <a:buNone/>
            </a:pPr>
            <a:r>
              <a:rPr lang="en-GB" dirty="0"/>
              <a:t>When Planning Events:</a:t>
            </a:r>
          </a:p>
          <a:p>
            <a:pPr>
              <a:lnSpc>
                <a:spcPct val="150000"/>
              </a:lnSpc>
            </a:pPr>
            <a:r>
              <a:rPr lang="en-GB" dirty="0"/>
              <a:t>Read Categorisation of Church Events</a:t>
            </a:r>
          </a:p>
          <a:p>
            <a:pPr>
              <a:lnSpc>
                <a:spcPct val="150000"/>
              </a:lnSpc>
              <a:buFont typeface="Arial" panose="020B0604020202020204" pitchFamily="34" charset="0"/>
              <a:buChar char="•"/>
            </a:pPr>
            <a:r>
              <a:rPr lang="en-GB" dirty="0"/>
              <a:t>Read Guidelines of reporting SG Concerns</a:t>
            </a:r>
          </a:p>
          <a:p>
            <a:pPr>
              <a:lnSpc>
                <a:spcPct val="150000"/>
              </a:lnSpc>
              <a:buFont typeface="Arial" panose="020B0604020202020204" pitchFamily="34" charset="0"/>
              <a:buChar char="•"/>
            </a:pPr>
            <a:r>
              <a:rPr lang="en-GB" dirty="0"/>
              <a:t>Recognise Types of Harm</a:t>
            </a:r>
          </a:p>
          <a:p>
            <a:pPr>
              <a:lnSpc>
                <a:spcPct val="150000"/>
              </a:lnSpc>
              <a:buFont typeface="Arial" panose="020B0604020202020204" pitchFamily="34" charset="0"/>
              <a:buChar char="•"/>
            </a:pPr>
            <a:r>
              <a:rPr lang="en-GB" dirty="0"/>
              <a:t>Know How to Find SG Reporting Form</a:t>
            </a:r>
          </a:p>
          <a:p>
            <a:pPr marL="109728" indent="0" rtl="0">
              <a:buNone/>
            </a:pPr>
            <a:endParaRPr lang="en-GB" dirty="0"/>
          </a:p>
        </p:txBody>
      </p:sp>
      <p:pic>
        <p:nvPicPr>
          <p:cNvPr id="4" name="Picture 3">
            <a:extLst>
              <a:ext uri="{FF2B5EF4-FFF2-40B4-BE49-F238E27FC236}">
                <a16:creationId xmlns:a16="http://schemas.microsoft.com/office/drawing/2014/main" id="{F94C4ACC-AB1C-49BA-5D4F-1553F43176A4}"/>
              </a:ext>
            </a:extLst>
          </p:cNvPr>
          <p:cNvPicPr>
            <a:picLocks noChangeAspect="1"/>
          </p:cNvPicPr>
          <p:nvPr/>
        </p:nvPicPr>
        <p:blipFill>
          <a:blip r:embed="rId3"/>
          <a:stretch>
            <a:fillRect/>
          </a:stretch>
        </p:blipFill>
        <p:spPr>
          <a:xfrm>
            <a:off x="6096000" y="5066410"/>
            <a:ext cx="4022340" cy="1638988"/>
          </a:xfrm>
          <a:prstGeom prst="rect">
            <a:avLst/>
          </a:prstGeom>
        </p:spPr>
      </p:pic>
      <p:sp>
        <p:nvSpPr>
          <p:cNvPr id="5" name="TextBox 4">
            <a:extLst>
              <a:ext uri="{FF2B5EF4-FFF2-40B4-BE49-F238E27FC236}">
                <a16:creationId xmlns:a16="http://schemas.microsoft.com/office/drawing/2014/main" id="{3D4EE782-F068-4241-FEEA-7CE8DC7D653D}"/>
              </a:ext>
            </a:extLst>
          </p:cNvPr>
          <p:cNvSpPr txBox="1"/>
          <p:nvPr/>
        </p:nvSpPr>
        <p:spPr>
          <a:xfrm>
            <a:off x="943336" y="5237946"/>
            <a:ext cx="5384800" cy="1169551"/>
          </a:xfrm>
          <a:prstGeom prst="rect">
            <a:avLst/>
          </a:prstGeom>
          <a:noFill/>
        </p:spPr>
        <p:txBody>
          <a:bodyPr wrap="square">
            <a:spAutoFit/>
          </a:bodyPr>
          <a:lstStyle/>
          <a:p>
            <a:pPr marL="109728" indent="0" algn="just" rtl="0">
              <a:buNone/>
            </a:pPr>
            <a:r>
              <a:rPr lang="en-GB" sz="3200" dirty="0">
                <a:solidFill>
                  <a:schemeClr val="tx2"/>
                </a:solidFill>
                <a:latin typeface="+mj-lt"/>
                <a:ea typeface="+mj-ea"/>
                <a:cs typeface="+mj-cs"/>
              </a:rPr>
              <a:t>Safeguarding documents:</a:t>
            </a:r>
          </a:p>
          <a:p>
            <a:pPr marL="109728" indent="0" algn="just" rtl="0">
              <a:buNone/>
            </a:pPr>
            <a:endParaRPr lang="en-GB" dirty="0"/>
          </a:p>
          <a:p>
            <a:pPr marL="109728" indent="0" algn="just" rtl="0">
              <a:buNone/>
            </a:pPr>
            <a:r>
              <a:rPr lang="en-GB" sz="2000" dirty="0">
                <a:solidFill>
                  <a:schemeClr val="accent1">
                    <a:lumMod val="75000"/>
                  </a:schemeClr>
                </a:solidFill>
                <a:hlinkClick r:id="rId4">
                  <a:extLst>
                    <a:ext uri="{A12FA001-AC4F-418D-AE19-62706E023703}">
                      <ahyp:hlinkClr xmlns:ahyp="http://schemas.microsoft.com/office/drawing/2018/hyperlinkcolor" val="tx"/>
                    </a:ext>
                  </a:extLst>
                </a:hlinkClick>
              </a:rPr>
              <a:t>https://www.arkmission.org.uk/policies</a:t>
            </a:r>
            <a:r>
              <a:rPr lang="en-GB" sz="2000" dirty="0">
                <a:solidFill>
                  <a:schemeClr val="accent1">
                    <a:lumMod val="75000"/>
                  </a:schemeClr>
                </a:solidFill>
              </a:rPr>
              <a:t> </a:t>
            </a:r>
          </a:p>
        </p:txBody>
      </p:sp>
    </p:spTree>
    <p:extLst>
      <p:ext uri="{BB962C8B-B14F-4D97-AF65-F5344CB8AC3E}">
        <p14:creationId xmlns:p14="http://schemas.microsoft.com/office/powerpoint/2010/main" val="3018566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GB" dirty="0"/>
              <a:t>Wrap-up</a:t>
            </a:r>
          </a:p>
        </p:txBody>
      </p:sp>
      <p:sp>
        <p:nvSpPr>
          <p:cNvPr id="3" name="Content Placeholder 2"/>
          <p:cNvSpPr>
            <a:spLocks noGrp="1"/>
          </p:cNvSpPr>
          <p:nvPr>
            <p:ph idx="1"/>
          </p:nvPr>
        </p:nvSpPr>
        <p:spPr/>
        <p:txBody>
          <a:bodyPr rtlCol="0"/>
          <a:lstStyle/>
          <a:p>
            <a:pPr rtl="0"/>
            <a:r>
              <a:rPr lang="en-GB" dirty="0"/>
              <a:t>Key points: How can you and your team contribute to a safe culture within the Ark?</a:t>
            </a:r>
          </a:p>
          <a:p>
            <a:pPr rtl="0"/>
            <a:endParaRPr lang="en-GB" dirty="0"/>
          </a:p>
          <a:p>
            <a:pPr rtl="0"/>
            <a:r>
              <a:rPr lang="en-GB" dirty="0"/>
              <a:t>Check points: Can you remember key agenda points?</a:t>
            </a:r>
          </a:p>
          <a:p>
            <a:pPr rtl="0"/>
            <a:endParaRPr lang="en-GB" dirty="0"/>
          </a:p>
          <a:p>
            <a:pPr rtl="0"/>
            <a:r>
              <a:rPr lang="en-GB" dirty="0"/>
              <a:t>Any questions?</a:t>
            </a:r>
          </a:p>
          <a:p>
            <a:pPr rtl="0"/>
            <a:endParaRPr lang="en-GB" dirty="0"/>
          </a:p>
          <a:p>
            <a:pPr rtl="0"/>
            <a:r>
              <a:rPr lang="en-GB" dirty="0"/>
              <a:t>Next: Quarterly Safeguarding briefings</a:t>
            </a:r>
          </a:p>
        </p:txBody>
      </p:sp>
    </p:spTree>
    <p:extLst>
      <p:ext uri="{BB962C8B-B14F-4D97-AF65-F5344CB8AC3E}">
        <p14:creationId xmlns:p14="http://schemas.microsoft.com/office/powerpoint/2010/main" val="793994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1E0AE-5CD0-4DF4-1991-671CC86954E6}"/>
              </a:ext>
            </a:extLst>
          </p:cNvPr>
          <p:cNvSpPr>
            <a:spLocks noGrp="1"/>
          </p:cNvSpPr>
          <p:nvPr>
            <p:ph type="title"/>
          </p:nvPr>
        </p:nvSpPr>
        <p:spPr/>
        <p:txBody>
          <a:bodyPr>
            <a:normAutofit fontScale="90000"/>
          </a:bodyPr>
          <a:lstStyle/>
          <a:p>
            <a:r>
              <a:rPr lang="en-US" sz="4000" b="1" kern="0" dirty="0">
                <a:solidFill>
                  <a:srgbClr val="365F91"/>
                </a:solidFill>
                <a:effectLst/>
                <a:latin typeface="Calibri" panose="020F0502020204030204" pitchFamily="34" charset="0"/>
                <a:ea typeface="MS Gothic" panose="020B0609070205080204" pitchFamily="49" charset="-128"/>
                <a:cs typeface="Times New Roman" panose="02020603050405020304" pitchFamily="18" charset="0"/>
              </a:rPr>
              <a:t>Scenario 1: Keep This Between Us</a:t>
            </a:r>
            <a:br>
              <a:rPr lang="en-GB" sz="4000" b="1" kern="0" dirty="0">
                <a:solidFill>
                  <a:srgbClr val="365F91"/>
                </a:solidFill>
                <a:effectLst/>
                <a:latin typeface="Calibri" panose="020F0502020204030204" pitchFamily="34" charset="0"/>
                <a:ea typeface="MS Gothic" panose="020B0609070205080204" pitchFamily="49" charset="-128"/>
                <a:cs typeface="Times New Roman" panose="02020603050405020304" pitchFamily="18" charset="0"/>
              </a:rPr>
            </a:br>
            <a:endParaRPr lang="en-GB" dirty="0"/>
          </a:p>
        </p:txBody>
      </p:sp>
      <p:sp>
        <p:nvSpPr>
          <p:cNvPr id="3" name="Content Placeholder 2">
            <a:extLst>
              <a:ext uri="{FF2B5EF4-FFF2-40B4-BE49-F238E27FC236}">
                <a16:creationId xmlns:a16="http://schemas.microsoft.com/office/drawing/2014/main" id="{541130A5-2920-B3DF-A865-EE3F68DF755C}"/>
              </a:ext>
            </a:extLst>
          </p:cNvPr>
          <p:cNvSpPr>
            <a:spLocks noGrp="1"/>
          </p:cNvSpPr>
          <p:nvPr>
            <p:ph idx="1"/>
          </p:nvPr>
        </p:nvSpPr>
        <p:spPr/>
        <p:txBody>
          <a:bodyPr/>
          <a:lstStyle/>
          <a:p>
            <a:r>
              <a:rPr lang="en-US" sz="3200" dirty="0">
                <a:effectLst/>
                <a:latin typeface="Arial" panose="020B0604020202020204" pitchFamily="34" charset="0"/>
                <a:ea typeface="MS Mincho" panose="02020609040205080304" pitchFamily="49" charset="-128"/>
                <a:cs typeface="Arial" panose="020B0604020202020204" pitchFamily="34" charset="0"/>
              </a:rPr>
              <a:t>A young person says they feel unsafe at home but asks you not to tell anyone.</a:t>
            </a:r>
          </a:p>
          <a:p>
            <a:endParaRPr lang="en-US" sz="3200" dirty="0">
              <a:latin typeface="Arial" panose="020B0604020202020204" pitchFamily="34" charset="0"/>
              <a:ea typeface="MS Mincho" panose="02020609040205080304" pitchFamily="49" charset="-128"/>
              <a:cs typeface="Arial" panose="020B0604020202020204" pitchFamily="34" charset="0"/>
            </a:endParaRPr>
          </a:p>
          <a:p>
            <a:r>
              <a:rPr lang="en-US" sz="3200" dirty="0">
                <a:effectLst/>
                <a:latin typeface="Arial" panose="020B0604020202020204" pitchFamily="34" charset="0"/>
                <a:ea typeface="MS Mincho" panose="02020609040205080304" pitchFamily="49" charset="-128"/>
                <a:cs typeface="Arial" panose="020B0604020202020204" pitchFamily="34" charset="0"/>
              </a:rPr>
              <a:t>Questions:</a:t>
            </a:r>
          </a:p>
          <a:p>
            <a:r>
              <a:rPr lang="en-US" sz="3200" dirty="0">
                <a:effectLst/>
                <a:latin typeface="Arial" panose="020B0604020202020204" pitchFamily="34" charset="0"/>
                <a:ea typeface="MS Mincho" panose="02020609040205080304" pitchFamily="49" charset="-128"/>
                <a:cs typeface="Arial" panose="020B0604020202020204" pitchFamily="34" charset="0"/>
              </a:rPr>
              <a:t>Is this safeguarding or pastoral?</a:t>
            </a:r>
          </a:p>
          <a:p>
            <a:r>
              <a:rPr lang="en-US" sz="3200" dirty="0">
                <a:effectLst/>
                <a:latin typeface="Arial" panose="020B0604020202020204" pitchFamily="34" charset="0"/>
                <a:ea typeface="MS Mincho" panose="02020609040205080304" pitchFamily="49" charset="-128"/>
                <a:cs typeface="Arial" panose="020B0604020202020204" pitchFamily="34" charset="0"/>
              </a:rPr>
              <a:t>What should you do?</a:t>
            </a:r>
            <a:br>
              <a:rPr lang="en-US" sz="1800" dirty="0">
                <a:effectLst/>
                <a:latin typeface="Cambria" panose="02040503050406030204" pitchFamily="18" charset="0"/>
                <a:ea typeface="MS Mincho" panose="02020609040205080304" pitchFamily="49" charset="-128"/>
                <a:cs typeface="Times New Roman" panose="02020603050405020304" pitchFamily="18" charset="0"/>
              </a:rPr>
            </a:br>
            <a:br>
              <a:rPr lang="en-US" sz="1800" dirty="0">
                <a:effectLst/>
                <a:latin typeface="Cambria" panose="02040503050406030204" pitchFamily="18" charset="0"/>
                <a:ea typeface="MS Mincho" panose="02020609040205080304" pitchFamily="49" charset="-128"/>
                <a:cs typeface="Times New Roman" panose="02020603050405020304" pitchFamily="18" charset="0"/>
              </a:rPr>
            </a:br>
            <a:endParaRPr lang="en-GB" dirty="0"/>
          </a:p>
        </p:txBody>
      </p:sp>
    </p:spTree>
    <p:extLst>
      <p:ext uri="{BB962C8B-B14F-4D97-AF65-F5344CB8AC3E}">
        <p14:creationId xmlns:p14="http://schemas.microsoft.com/office/powerpoint/2010/main" val="1882560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GB" dirty="0"/>
              <a:t>Introduction</a:t>
            </a:r>
          </a:p>
        </p:txBody>
      </p:sp>
      <p:sp>
        <p:nvSpPr>
          <p:cNvPr id="3" name="Content Placeholder 2"/>
          <p:cNvSpPr>
            <a:spLocks noGrp="1"/>
          </p:cNvSpPr>
          <p:nvPr>
            <p:ph idx="1"/>
          </p:nvPr>
        </p:nvSpPr>
        <p:spPr/>
        <p:txBody>
          <a:bodyPr rtlCol="0"/>
          <a:lstStyle/>
          <a:p>
            <a:pPr rtl="0"/>
            <a:r>
              <a:rPr lang="en-GB" dirty="0"/>
              <a:t>Safeguarding in the context of the Ark Mission</a:t>
            </a:r>
          </a:p>
          <a:p>
            <a:pPr rtl="0"/>
            <a:r>
              <a:rPr lang="en-GB" dirty="0"/>
              <a:t>How safeguarding is relevant to me?</a:t>
            </a:r>
          </a:p>
          <a:p>
            <a:pPr rtl="0"/>
            <a:r>
              <a:rPr lang="en-GB" dirty="0"/>
              <a:t>Know the team and support available </a:t>
            </a:r>
          </a:p>
          <a:p>
            <a:pPr rtl="0"/>
            <a:r>
              <a:rPr lang="en-GB" dirty="0"/>
              <a:t>Reporting safeguarding concerns</a:t>
            </a:r>
          </a:p>
        </p:txBody>
      </p:sp>
    </p:spTree>
    <p:extLst>
      <p:ext uri="{BB962C8B-B14F-4D97-AF65-F5344CB8AC3E}">
        <p14:creationId xmlns:p14="http://schemas.microsoft.com/office/powerpoint/2010/main" val="2458359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1E0AE-5CD0-4DF4-1991-671CC86954E6}"/>
              </a:ext>
            </a:extLst>
          </p:cNvPr>
          <p:cNvSpPr>
            <a:spLocks noGrp="1"/>
          </p:cNvSpPr>
          <p:nvPr>
            <p:ph type="title"/>
          </p:nvPr>
        </p:nvSpPr>
        <p:spPr/>
        <p:txBody>
          <a:bodyPr>
            <a:normAutofit fontScale="90000"/>
          </a:bodyPr>
          <a:lstStyle/>
          <a:p>
            <a:r>
              <a:rPr lang="en-US" sz="4000" b="1" kern="0" dirty="0">
                <a:solidFill>
                  <a:srgbClr val="365F91"/>
                </a:solidFill>
                <a:effectLst/>
                <a:latin typeface="Calibri" panose="020F0502020204030204" pitchFamily="34" charset="0"/>
                <a:ea typeface="MS Gothic" panose="020B0609070205080204" pitchFamily="49" charset="-128"/>
                <a:cs typeface="Times New Roman" panose="02020603050405020304" pitchFamily="18" charset="0"/>
              </a:rPr>
              <a:t>Scenario 2: Difficult Relationship</a:t>
            </a:r>
            <a:br>
              <a:rPr lang="en-GB" sz="4000" b="1" kern="0" dirty="0">
                <a:solidFill>
                  <a:srgbClr val="365F91"/>
                </a:solidFill>
                <a:effectLst/>
                <a:latin typeface="Calibri" panose="020F0502020204030204" pitchFamily="34" charset="0"/>
                <a:ea typeface="MS Gothic" panose="020B0609070205080204" pitchFamily="49" charset="-128"/>
                <a:cs typeface="Times New Roman" panose="02020603050405020304" pitchFamily="18" charset="0"/>
              </a:rPr>
            </a:br>
            <a:endParaRPr lang="en-GB" dirty="0"/>
          </a:p>
        </p:txBody>
      </p:sp>
      <p:sp>
        <p:nvSpPr>
          <p:cNvPr id="3" name="Content Placeholder 2">
            <a:extLst>
              <a:ext uri="{FF2B5EF4-FFF2-40B4-BE49-F238E27FC236}">
                <a16:creationId xmlns:a16="http://schemas.microsoft.com/office/drawing/2014/main" id="{541130A5-2920-B3DF-A865-EE3F68DF755C}"/>
              </a:ext>
            </a:extLst>
          </p:cNvPr>
          <p:cNvSpPr>
            <a:spLocks noGrp="1"/>
          </p:cNvSpPr>
          <p:nvPr>
            <p:ph idx="1"/>
          </p:nvPr>
        </p:nvSpPr>
        <p:spPr/>
        <p:txBody>
          <a:bodyPr>
            <a:normAutofit/>
          </a:bodyPr>
          <a:lstStyle/>
          <a:p>
            <a:r>
              <a:rPr lang="en-GB" sz="3200" dirty="0">
                <a:effectLst/>
                <a:latin typeface="Arial" panose="020B0604020202020204" pitchFamily="34" charset="0"/>
                <a:ea typeface="MS Mincho" panose="02020609040205080304" pitchFamily="49" charset="-128"/>
                <a:cs typeface="Arial" panose="020B0604020202020204" pitchFamily="34" charset="0"/>
              </a:rPr>
              <a:t>An adult describes being controlled and isolated by their partner.</a:t>
            </a:r>
          </a:p>
          <a:p>
            <a:endParaRPr lang="en-GB" sz="3200" dirty="0">
              <a:effectLst/>
              <a:latin typeface="Arial" panose="020B0604020202020204" pitchFamily="34" charset="0"/>
              <a:ea typeface="MS Mincho" panose="02020609040205080304" pitchFamily="49" charset="-128"/>
              <a:cs typeface="Arial" panose="020B0604020202020204" pitchFamily="34" charset="0"/>
            </a:endParaRPr>
          </a:p>
          <a:p>
            <a:r>
              <a:rPr lang="en-GB" sz="3200" dirty="0">
                <a:effectLst/>
                <a:latin typeface="Arial" panose="020B0604020202020204" pitchFamily="34" charset="0"/>
                <a:ea typeface="MS Mincho" panose="02020609040205080304" pitchFamily="49" charset="-128"/>
                <a:cs typeface="Arial" panose="020B0604020202020204" pitchFamily="34" charset="0"/>
              </a:rPr>
              <a:t>Questions:</a:t>
            </a:r>
          </a:p>
          <a:p>
            <a:r>
              <a:rPr lang="en-GB" sz="3200" dirty="0">
                <a:effectLst/>
                <a:latin typeface="Arial" panose="020B0604020202020204" pitchFamily="34" charset="0"/>
                <a:ea typeface="MS Mincho" panose="02020609040205080304" pitchFamily="49" charset="-128"/>
                <a:cs typeface="Arial" panose="020B0604020202020204" pitchFamily="34" charset="0"/>
              </a:rPr>
              <a:t>What risks are present?</a:t>
            </a:r>
          </a:p>
          <a:p>
            <a:r>
              <a:rPr lang="en-GB" sz="3200" dirty="0">
                <a:effectLst/>
                <a:latin typeface="Arial" panose="020B0604020202020204" pitchFamily="34" charset="0"/>
                <a:ea typeface="MS Mincho" panose="02020609040205080304" pitchFamily="49" charset="-128"/>
                <a:cs typeface="Arial" panose="020B0604020202020204" pitchFamily="34" charset="0"/>
              </a:rPr>
              <a:t>Is this safeguarding?</a:t>
            </a:r>
          </a:p>
          <a:p>
            <a:pPr marL="109728" indent="0">
              <a:buNone/>
            </a:pPr>
            <a:endParaRPr lang="en-GB" dirty="0"/>
          </a:p>
        </p:txBody>
      </p:sp>
    </p:spTree>
    <p:extLst>
      <p:ext uri="{BB962C8B-B14F-4D97-AF65-F5344CB8AC3E}">
        <p14:creationId xmlns:p14="http://schemas.microsoft.com/office/powerpoint/2010/main" val="26679969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1E0AE-5CD0-4DF4-1991-671CC86954E6}"/>
              </a:ext>
            </a:extLst>
          </p:cNvPr>
          <p:cNvSpPr>
            <a:spLocks noGrp="1"/>
          </p:cNvSpPr>
          <p:nvPr>
            <p:ph type="title"/>
          </p:nvPr>
        </p:nvSpPr>
        <p:spPr/>
        <p:txBody>
          <a:bodyPr>
            <a:normAutofit fontScale="90000"/>
          </a:bodyPr>
          <a:lstStyle/>
          <a:p>
            <a:r>
              <a:rPr lang="en-US" sz="4000" b="1" kern="0" dirty="0">
                <a:solidFill>
                  <a:srgbClr val="365F91"/>
                </a:solidFill>
                <a:effectLst/>
                <a:latin typeface="Calibri" panose="020F0502020204030204" pitchFamily="34" charset="0"/>
                <a:ea typeface="MS Gothic" panose="020B0609070205080204" pitchFamily="49" charset="-128"/>
                <a:cs typeface="Times New Roman" panose="02020603050405020304" pitchFamily="18" charset="0"/>
              </a:rPr>
              <a:t>Scenario 3: Concern About a Volunteer</a:t>
            </a:r>
            <a:br>
              <a:rPr lang="en-GB" sz="4000" b="1" kern="0" dirty="0">
                <a:solidFill>
                  <a:srgbClr val="365F91"/>
                </a:solidFill>
                <a:effectLst/>
                <a:latin typeface="Calibri" panose="020F0502020204030204" pitchFamily="34" charset="0"/>
                <a:ea typeface="MS Gothic" panose="020B0609070205080204" pitchFamily="49" charset="-128"/>
                <a:cs typeface="Times New Roman" panose="02020603050405020304" pitchFamily="18" charset="0"/>
              </a:rPr>
            </a:br>
            <a:endParaRPr lang="en-GB" dirty="0"/>
          </a:p>
        </p:txBody>
      </p:sp>
      <p:sp>
        <p:nvSpPr>
          <p:cNvPr id="3" name="Content Placeholder 2">
            <a:extLst>
              <a:ext uri="{FF2B5EF4-FFF2-40B4-BE49-F238E27FC236}">
                <a16:creationId xmlns:a16="http://schemas.microsoft.com/office/drawing/2014/main" id="{541130A5-2920-B3DF-A865-EE3F68DF755C}"/>
              </a:ext>
            </a:extLst>
          </p:cNvPr>
          <p:cNvSpPr>
            <a:spLocks noGrp="1"/>
          </p:cNvSpPr>
          <p:nvPr>
            <p:ph idx="1"/>
          </p:nvPr>
        </p:nvSpPr>
        <p:spPr/>
        <p:txBody>
          <a:bodyPr>
            <a:normAutofit/>
          </a:bodyPr>
          <a:lstStyle/>
          <a:p>
            <a:r>
              <a:rPr lang="en-GB" sz="3200" dirty="0">
                <a:effectLst/>
                <a:latin typeface="Arial" panose="020B0604020202020204" pitchFamily="34" charset="0"/>
                <a:ea typeface="MS Mincho" panose="02020609040205080304" pitchFamily="49" charset="-128"/>
                <a:cs typeface="Arial" panose="020B0604020202020204" pitchFamily="34" charset="0"/>
              </a:rPr>
              <a:t>A parent raises concern about a volunteer being overly physical with children.</a:t>
            </a:r>
          </a:p>
          <a:p>
            <a:endParaRPr lang="en-GB" sz="3200" dirty="0">
              <a:effectLst/>
              <a:latin typeface="Arial" panose="020B0604020202020204" pitchFamily="34" charset="0"/>
              <a:ea typeface="MS Mincho" panose="02020609040205080304" pitchFamily="49" charset="-128"/>
              <a:cs typeface="Arial" panose="020B0604020202020204" pitchFamily="34" charset="0"/>
            </a:endParaRPr>
          </a:p>
          <a:p>
            <a:r>
              <a:rPr lang="en-GB" sz="3200" dirty="0">
                <a:effectLst/>
                <a:latin typeface="Arial" panose="020B0604020202020204" pitchFamily="34" charset="0"/>
                <a:ea typeface="MS Mincho" panose="02020609040205080304" pitchFamily="49" charset="-128"/>
                <a:cs typeface="Arial" panose="020B0604020202020204" pitchFamily="34" charset="0"/>
              </a:rPr>
              <a:t>Questions:</a:t>
            </a:r>
          </a:p>
          <a:p>
            <a:r>
              <a:rPr lang="en-GB" sz="3200" dirty="0">
                <a:effectLst/>
                <a:latin typeface="Arial" panose="020B0604020202020204" pitchFamily="34" charset="0"/>
                <a:ea typeface="MS Mincho" panose="02020609040205080304" pitchFamily="49" charset="-128"/>
                <a:cs typeface="Arial" panose="020B0604020202020204" pitchFamily="34" charset="0"/>
              </a:rPr>
              <a:t>Should this be reported?</a:t>
            </a:r>
          </a:p>
          <a:p>
            <a:r>
              <a:rPr lang="en-GB" sz="3200" dirty="0">
                <a:effectLst/>
                <a:latin typeface="Arial" panose="020B0604020202020204" pitchFamily="34" charset="0"/>
                <a:ea typeface="MS Mincho" panose="02020609040205080304" pitchFamily="49" charset="-128"/>
                <a:cs typeface="Arial" panose="020B0604020202020204" pitchFamily="34" charset="0"/>
              </a:rPr>
              <a:t>Should you investigate?</a:t>
            </a:r>
          </a:p>
          <a:p>
            <a:pPr marL="109728" indent="0">
              <a:buNone/>
            </a:pPr>
            <a:endParaRPr lang="en-GB" dirty="0"/>
          </a:p>
        </p:txBody>
      </p:sp>
    </p:spTree>
    <p:extLst>
      <p:ext uri="{BB962C8B-B14F-4D97-AF65-F5344CB8AC3E}">
        <p14:creationId xmlns:p14="http://schemas.microsoft.com/office/powerpoint/2010/main" val="25618736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45650" y="511404"/>
            <a:ext cx="4575142" cy="751788"/>
          </a:xfrm>
        </p:spPr>
        <p:txBody>
          <a:bodyPr rtlCol="0" anchor="ctr">
            <a:normAutofit/>
          </a:bodyPr>
          <a:lstStyle/>
          <a:p>
            <a:pPr rtl="0"/>
            <a:r>
              <a:rPr lang="en-GB" sz="3200" dirty="0"/>
              <a:t>Safeguarding infographic</a:t>
            </a:r>
          </a:p>
        </p:txBody>
      </p:sp>
      <p:pic>
        <p:nvPicPr>
          <p:cNvPr id="5" name="Picture 4">
            <a:extLst>
              <a:ext uri="{FF2B5EF4-FFF2-40B4-BE49-F238E27FC236}">
                <a16:creationId xmlns:a16="http://schemas.microsoft.com/office/drawing/2014/main" id="{91D12377-3DC0-58BF-CDE3-58C0B618E3AC}"/>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1403128" y="1329180"/>
            <a:ext cx="9616806" cy="5409454"/>
          </a:xfrm>
          <a:prstGeom prst="rect">
            <a:avLst/>
          </a:prstGeom>
          <a:noFill/>
        </p:spPr>
      </p:pic>
    </p:spTree>
    <p:extLst>
      <p:ext uri="{BB962C8B-B14F-4D97-AF65-F5344CB8AC3E}">
        <p14:creationId xmlns:p14="http://schemas.microsoft.com/office/powerpoint/2010/main" val="3514341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GB" dirty="0"/>
              <a:t>Summary of Training</a:t>
            </a:r>
          </a:p>
        </p:txBody>
      </p:sp>
      <p:sp>
        <p:nvSpPr>
          <p:cNvPr id="3" name="Content Placeholder 2"/>
          <p:cNvSpPr>
            <a:spLocks noGrp="1"/>
          </p:cNvSpPr>
          <p:nvPr>
            <p:ph idx="1"/>
          </p:nvPr>
        </p:nvSpPr>
        <p:spPr/>
        <p:txBody>
          <a:bodyPr rtlCol="0"/>
          <a:lstStyle/>
          <a:p>
            <a:pPr rtl="0"/>
            <a:r>
              <a:rPr lang="en-GB" dirty="0"/>
              <a:t>List important points from each lesson.</a:t>
            </a:r>
          </a:p>
          <a:p>
            <a:pPr rtl="0"/>
            <a:r>
              <a:rPr lang="en-GB" dirty="0"/>
              <a:t>Provide resources for more information on subject.</a:t>
            </a:r>
          </a:p>
          <a:p>
            <a:pPr lvl="1" rtl="0"/>
            <a:r>
              <a:rPr lang="en-GB" dirty="0"/>
              <a:t>List resources on this slide.</a:t>
            </a:r>
          </a:p>
          <a:p>
            <a:pPr lvl="1" rtl="0"/>
            <a:r>
              <a:rPr lang="en-GB" dirty="0"/>
              <a:t>Provide handouts with additional resource material.</a:t>
            </a:r>
          </a:p>
        </p:txBody>
      </p:sp>
    </p:spTree>
    <p:extLst>
      <p:ext uri="{BB962C8B-B14F-4D97-AF65-F5344CB8AC3E}">
        <p14:creationId xmlns:p14="http://schemas.microsoft.com/office/powerpoint/2010/main" val="3809512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GB" dirty="0"/>
              <a:t>Assessment and Evaluation</a:t>
            </a:r>
          </a:p>
        </p:txBody>
      </p:sp>
      <p:sp>
        <p:nvSpPr>
          <p:cNvPr id="3" name="Content Placeholder 2"/>
          <p:cNvSpPr>
            <a:spLocks noGrp="1"/>
          </p:cNvSpPr>
          <p:nvPr>
            <p:ph idx="1"/>
          </p:nvPr>
        </p:nvSpPr>
        <p:spPr/>
        <p:txBody>
          <a:bodyPr rtlCol="0"/>
          <a:lstStyle/>
          <a:p>
            <a:pPr rtl="0"/>
            <a:r>
              <a:rPr lang="en-GB" dirty="0"/>
              <a:t>Prepare a quiz or challenge to assess how much information participants learned.</a:t>
            </a:r>
          </a:p>
          <a:p>
            <a:pPr rtl="0"/>
            <a:r>
              <a:rPr lang="en-GB" dirty="0"/>
              <a:t>Survey participants to see if they found the training beneficial.</a:t>
            </a:r>
          </a:p>
        </p:txBody>
      </p:sp>
    </p:spTree>
    <p:extLst>
      <p:ext uri="{BB962C8B-B14F-4D97-AF65-F5344CB8AC3E}">
        <p14:creationId xmlns:p14="http://schemas.microsoft.com/office/powerpoint/2010/main" val="687654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GB" dirty="0"/>
              <a:t>Session 1: Agenda</a:t>
            </a:r>
          </a:p>
        </p:txBody>
      </p:sp>
      <p:sp>
        <p:nvSpPr>
          <p:cNvPr id="3" name="Content Placeholder 2"/>
          <p:cNvSpPr>
            <a:spLocks noGrp="1"/>
          </p:cNvSpPr>
          <p:nvPr>
            <p:ph idx="1"/>
          </p:nvPr>
        </p:nvSpPr>
        <p:spPr/>
        <p:txBody>
          <a:bodyPr rtlCol="0">
            <a:normAutofit/>
          </a:bodyPr>
          <a:lstStyle/>
          <a:p>
            <a:pPr>
              <a:buFont typeface="+mj-lt"/>
              <a:buAutoNum type="arabicPeriod"/>
            </a:pPr>
            <a:r>
              <a:rPr lang="en-GB" dirty="0"/>
              <a:t>Safer working practices</a:t>
            </a:r>
          </a:p>
          <a:p>
            <a:pPr>
              <a:buFont typeface="+mj-lt"/>
              <a:buAutoNum type="arabicPeriod"/>
            </a:pPr>
            <a:r>
              <a:rPr lang="en-GB" dirty="0"/>
              <a:t>Safeguarding team</a:t>
            </a:r>
          </a:p>
          <a:p>
            <a:pPr>
              <a:buFont typeface="+mj-lt"/>
              <a:buAutoNum type="arabicPeriod"/>
            </a:pPr>
            <a:r>
              <a:rPr lang="en-GB" dirty="0"/>
              <a:t>Safeguarding resources</a:t>
            </a:r>
          </a:p>
          <a:p>
            <a:pPr>
              <a:buFont typeface="+mj-lt"/>
              <a:buAutoNum type="arabicPeriod"/>
            </a:pPr>
            <a:r>
              <a:rPr lang="en-GB" dirty="0"/>
              <a:t>Recognising, recording and reporting safeguarding concerns</a:t>
            </a:r>
          </a:p>
          <a:p>
            <a:pPr>
              <a:buFont typeface="+mj-lt"/>
              <a:buAutoNum type="arabicPeriod"/>
            </a:pPr>
            <a:r>
              <a:rPr lang="en-GB" dirty="0"/>
              <a:t>Q&amp;A</a:t>
            </a:r>
          </a:p>
        </p:txBody>
      </p:sp>
    </p:spTree>
    <p:extLst>
      <p:ext uri="{BB962C8B-B14F-4D97-AF65-F5344CB8AC3E}">
        <p14:creationId xmlns:p14="http://schemas.microsoft.com/office/powerpoint/2010/main" val="384888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FB33D-F266-E6E3-5F63-FBBA3C9F8B2A}"/>
              </a:ext>
            </a:extLst>
          </p:cNvPr>
          <p:cNvSpPr>
            <a:spLocks noGrp="1"/>
          </p:cNvSpPr>
          <p:nvPr>
            <p:ph type="title"/>
          </p:nvPr>
        </p:nvSpPr>
        <p:spPr/>
        <p:txBody>
          <a:bodyPr>
            <a:normAutofit/>
          </a:bodyPr>
          <a:lstStyle/>
          <a:p>
            <a:r>
              <a:rPr lang="en-US"/>
              <a:t>Safeguarding Training for Church Leaders</a:t>
            </a:r>
          </a:p>
        </p:txBody>
      </p:sp>
      <p:pic>
        <p:nvPicPr>
          <p:cNvPr id="8" name="Content Placeholder 7" descr="Shot of a diverse group of creative employees applauding inside">
            <a:extLst>
              <a:ext uri="{FF2B5EF4-FFF2-40B4-BE49-F238E27FC236}">
                <a16:creationId xmlns:a16="http://schemas.microsoft.com/office/drawing/2014/main" id="{E50AB48F-C7EA-4126-B1BA-BE24BAC02692}"/>
              </a:ext>
            </a:extLst>
          </p:cNvPr>
          <p:cNvPicPr>
            <a:picLocks noGrp="1" noChangeAspect="1"/>
          </p:cNvPicPr>
          <p:nvPr>
            <p:ph sz="quarter" idx="15"/>
          </p:nvPr>
        </p:nvPicPr>
        <p:blipFill>
          <a:blip r:embed="rId3"/>
          <a:stretch>
            <a:fillRect/>
          </a:stretch>
        </p:blipFill>
        <p:spPr>
          <a:xfrm>
            <a:off x="9474395" y="731520"/>
            <a:ext cx="2524318" cy="1683700"/>
          </a:xfrm>
          <a:prstGeom prst="rect">
            <a:avLst/>
          </a:prstGeom>
        </p:spPr>
      </p:pic>
      <p:sp>
        <p:nvSpPr>
          <p:cNvPr id="5" name="Content Placeholder 4">
            <a:extLst>
              <a:ext uri="{FF2B5EF4-FFF2-40B4-BE49-F238E27FC236}">
                <a16:creationId xmlns:a16="http://schemas.microsoft.com/office/drawing/2014/main" id="{1784215D-DAED-DA08-77A4-1888D0FF5395}"/>
              </a:ext>
            </a:extLst>
          </p:cNvPr>
          <p:cNvSpPr>
            <a:spLocks noGrp="1"/>
          </p:cNvSpPr>
          <p:nvPr>
            <p:ph sz="quarter" idx="16"/>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19328" y="1498018"/>
            <a:ext cx="10747220" cy="4956441"/>
          </a:xfrm>
        </p:spPr>
        <p:txBody>
          <a:bodyPr vert="horz" rtlCol="0">
            <a:normAutofit lnSpcReduction="10000"/>
          </a:bodyPr>
          <a:lstStyle/>
          <a:p>
            <a:pPr>
              <a:buFont typeface="Arial" panose="020B0604020202020204" pitchFamily="34" charset="0"/>
            </a:pPr>
            <a:r>
              <a:rPr lang="en-US" dirty="0"/>
              <a:t>Central Role of Safeguarding</a:t>
            </a:r>
          </a:p>
          <a:p>
            <a:pPr marL="742950" lvl="1" indent="-285750">
              <a:buFont typeface="Arial" panose="020B0604020202020204" pitchFamily="34" charset="0"/>
              <a:buChar char="•"/>
            </a:pPr>
            <a:r>
              <a:rPr lang="en-US" dirty="0"/>
              <a:t>Safeguarding is at the heart of church leadership, clarifying roles and responsibilities to protect the community.</a:t>
            </a:r>
          </a:p>
          <a:p>
            <a:pPr>
              <a:buFont typeface="Arial" panose="020B0604020202020204" pitchFamily="34" charset="0"/>
            </a:pPr>
            <a:r>
              <a:rPr lang="en-US" dirty="0"/>
              <a:t>Supportive Framework</a:t>
            </a:r>
          </a:p>
          <a:p>
            <a:pPr marL="742950" lvl="1" indent="-285750">
              <a:buFont typeface="Arial" panose="020B0604020202020204" pitchFamily="34" charset="0"/>
              <a:buChar char="•"/>
            </a:pPr>
            <a:r>
              <a:rPr lang="en-US" dirty="0"/>
              <a:t>Safeguarding provides clarity and accountability, supporting both leadership and pastoral care effectively.</a:t>
            </a:r>
          </a:p>
          <a:p>
            <a:pPr>
              <a:buFont typeface="Arial" panose="020B0604020202020204" pitchFamily="34" charset="0"/>
            </a:pPr>
            <a:r>
              <a:rPr lang="en-US" dirty="0"/>
              <a:t>Safeguarding Lead's Role</a:t>
            </a:r>
          </a:p>
          <a:p>
            <a:pPr marL="742950" lvl="1" indent="-285750">
              <a:buFont typeface="Arial" panose="020B0604020202020204" pitchFamily="34" charset="0"/>
              <a:buChar char="•"/>
            </a:pPr>
            <a:r>
              <a:rPr lang="en-US" dirty="0"/>
              <a:t>The Safeguarding Lead offers guidance and ensures concerns are addressed following agreed procedures.</a:t>
            </a:r>
          </a:p>
          <a:p>
            <a:pPr>
              <a:buFont typeface="Arial" panose="020B0604020202020204" pitchFamily="34" charset="0"/>
            </a:pPr>
            <a:r>
              <a:rPr lang="en-US" dirty="0"/>
              <a:t>Creating a Safe Culture</a:t>
            </a:r>
          </a:p>
          <a:p>
            <a:pPr marL="742950" lvl="1" indent="-285750">
              <a:buFont typeface="Arial" panose="020B0604020202020204" pitchFamily="34" charset="0"/>
              <a:buChar char="•"/>
            </a:pPr>
            <a:r>
              <a:rPr lang="en-US" dirty="0"/>
              <a:t>Embedding safeguarding into daily decisions fosters a safer environment for children and vulnerable adults.</a:t>
            </a:r>
          </a:p>
        </p:txBody>
      </p:sp>
      <p:sp>
        <p:nvSpPr>
          <p:cNvPr id="7" name="Slide Number Placeholder 6">
            <a:extLst>
              <a:ext uri="{FF2B5EF4-FFF2-40B4-BE49-F238E27FC236}">
                <a16:creationId xmlns:a16="http://schemas.microsoft.com/office/drawing/2014/main" id="{64E039B5-FA85-0880-C9AA-993E0EADD6DE}"/>
              </a:ext>
            </a:extLst>
          </p:cNvPr>
          <p:cNvSpPr>
            <a:spLocks noGrp="1"/>
          </p:cNvSpPr>
          <p:nvPr>
            <p:ph type="sldNum" sz="quarter" idx="12"/>
          </p:nvPr>
        </p:nvSpPr>
        <p:spPr/>
        <p:txBody>
          <a:bodyPr/>
          <a:lstStyle/>
          <a:p>
            <a:fld id="{CC057153-B650-4DEB-B370-79DDCFDCE934}" type="slidenum">
              <a:rPr lang="en-US" smtClean="0"/>
              <a:pPr/>
              <a:t>4</a:t>
            </a:fld>
            <a:endParaRPr lang="en-US"/>
          </a:p>
        </p:txBody>
      </p:sp>
    </p:spTree>
    <p:extLst>
      <p:ext uri="{BB962C8B-B14F-4D97-AF65-F5344CB8AC3E}">
        <p14:creationId xmlns:p14="http://schemas.microsoft.com/office/powerpoint/2010/main" val="2303657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83CD-E2C5-8EE2-DBB4-F9195C8F0F93}"/>
              </a:ext>
            </a:extLst>
          </p:cNvPr>
          <p:cNvSpPr>
            <a:spLocks noGrp="1"/>
          </p:cNvSpPr>
          <p:nvPr>
            <p:ph type="title"/>
          </p:nvPr>
        </p:nvSpPr>
        <p:spPr/>
        <p:txBody>
          <a:bodyPr/>
          <a:lstStyle/>
          <a:p>
            <a:r>
              <a:rPr lang="en-US" dirty="0"/>
              <a:t>The Importance of Safeguarding</a:t>
            </a:r>
          </a:p>
        </p:txBody>
      </p:sp>
      <p:pic>
        <p:nvPicPr>
          <p:cNvPr id="8" name="Content Placeholder 7" descr="&quot;A cross is silhouetted against a stained glass window in the St. Ignatius Mission, in Montana. Isolation on black was done in-camera, not in post.&quot;">
            <a:extLst>
              <a:ext uri="{FF2B5EF4-FFF2-40B4-BE49-F238E27FC236}">
                <a16:creationId xmlns:a16="http://schemas.microsoft.com/office/drawing/2014/main" id="{2D0DF087-BDA3-45AB-8EC1-89C10008280C}"/>
              </a:ext>
            </a:extLst>
          </p:cNvPr>
          <p:cNvPicPr>
            <a:picLocks noGrp="1" noChangeAspect="1"/>
          </p:cNvPicPr>
          <p:nvPr>
            <p:ph sz="quarter" idx="15"/>
          </p:nvPr>
        </p:nvPicPr>
        <p:blipFill>
          <a:blip r:embed="rId3"/>
          <a:stretch>
            <a:fillRect/>
          </a:stretch>
        </p:blipFill>
        <p:spPr>
          <a:xfrm>
            <a:off x="8721166" y="769375"/>
            <a:ext cx="2178482" cy="1457285"/>
          </a:xfrm>
          <a:prstGeom prst="rect">
            <a:avLst/>
          </a:prstGeom>
        </p:spPr>
      </p:pic>
      <p:sp>
        <p:nvSpPr>
          <p:cNvPr id="5" name="Content Placeholder 4">
            <a:extLst>
              <a:ext uri="{FF2B5EF4-FFF2-40B4-BE49-F238E27FC236}">
                <a16:creationId xmlns:a16="http://schemas.microsoft.com/office/drawing/2014/main" id="{AE0916A5-F4DE-DE20-D394-E28501D1EA81}"/>
              </a:ext>
            </a:extLst>
          </p:cNvPr>
          <p:cNvSpPr>
            <a:spLocks noGrp="1"/>
          </p:cNvSpPr>
          <p:nvPr>
            <p:ph sz="quarter" idx="16"/>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725395" y="2103121"/>
            <a:ext cx="10741152" cy="4351337"/>
          </a:xfrm>
        </p:spPr>
        <p:txBody>
          <a:bodyPr>
            <a:normAutofit fontScale="92500" lnSpcReduction="20000"/>
          </a:bodyPr>
          <a:lstStyle/>
          <a:p>
            <a:pPr>
              <a:buFont typeface="Arial" panose="020B0604020202020204" pitchFamily="34" charset="0"/>
              <a:buChar char="•"/>
            </a:pPr>
            <a:r>
              <a:rPr lang="en-US" dirty="0"/>
              <a:t>Protecting Vulnerable People</a:t>
            </a:r>
          </a:p>
          <a:p>
            <a:pPr marL="742950" lvl="1" indent="-285750">
              <a:buFont typeface="Arial" panose="020B0604020202020204" pitchFamily="34" charset="0"/>
              <a:buChar char="•"/>
            </a:pPr>
            <a:r>
              <a:rPr lang="en-US" dirty="0"/>
              <a:t>Safeguarding protects children, young people, vulnerable adults, and church leaders from harm and abuse.</a:t>
            </a:r>
          </a:p>
          <a:p>
            <a:pPr>
              <a:buFont typeface="Arial" panose="020B0604020202020204" pitchFamily="34" charset="0"/>
              <a:buChar char="•"/>
            </a:pPr>
            <a:r>
              <a:rPr lang="en-US" dirty="0"/>
              <a:t>Legal and Moral Responsibility</a:t>
            </a:r>
          </a:p>
          <a:p>
            <a:pPr marL="742950" lvl="1" indent="-285750">
              <a:buFont typeface="Arial" panose="020B0604020202020204" pitchFamily="34" charset="0"/>
              <a:buChar char="•"/>
            </a:pPr>
            <a:r>
              <a:rPr lang="en-US" dirty="0"/>
              <a:t>Safeguarding is a legal and moral duty that ensures accountability and aligns with the church’s values.</a:t>
            </a:r>
          </a:p>
          <a:p>
            <a:pPr>
              <a:buFont typeface="Arial" panose="020B0604020202020204" pitchFamily="34" charset="0"/>
              <a:buChar char="•"/>
            </a:pPr>
            <a:r>
              <a:rPr lang="en-US" dirty="0"/>
              <a:t>Preventing Harm and Escalation</a:t>
            </a:r>
          </a:p>
          <a:p>
            <a:pPr marL="742950" lvl="1" indent="-285750">
              <a:buFont typeface="Arial" panose="020B0604020202020204" pitchFamily="34" charset="0"/>
              <a:buChar char="•"/>
            </a:pPr>
            <a:r>
              <a:rPr lang="en-US" dirty="0"/>
              <a:t>Effective safeguarding prevents harm, responds promptly to concerns, and reduces risk of escalation.</a:t>
            </a:r>
          </a:p>
          <a:p>
            <a:pPr>
              <a:buFont typeface="Arial" panose="020B0604020202020204" pitchFamily="34" charset="0"/>
              <a:buChar char="•"/>
            </a:pPr>
            <a:r>
              <a:rPr lang="en-US" dirty="0"/>
              <a:t>Building Trust and Accountability</a:t>
            </a:r>
          </a:p>
          <a:p>
            <a:pPr marL="742950" lvl="1" indent="-285750">
              <a:buFont typeface="Arial" panose="020B0604020202020204" pitchFamily="34" charset="0"/>
              <a:buChar char="•"/>
            </a:pPr>
            <a:r>
              <a:rPr lang="en-US" dirty="0"/>
              <a:t>Good safeguarding builds trust within the church and community by prioritizing safety and clear procedures.</a:t>
            </a:r>
          </a:p>
        </p:txBody>
      </p:sp>
      <p:sp>
        <p:nvSpPr>
          <p:cNvPr id="7" name="Slide Number Placeholder 6">
            <a:extLst>
              <a:ext uri="{FF2B5EF4-FFF2-40B4-BE49-F238E27FC236}">
                <a16:creationId xmlns:a16="http://schemas.microsoft.com/office/drawing/2014/main" id="{015BD29E-F7A4-B341-9BD5-CECAB525C24B}"/>
              </a:ext>
            </a:extLst>
          </p:cNvPr>
          <p:cNvSpPr>
            <a:spLocks noGrp="1"/>
          </p:cNvSpPr>
          <p:nvPr>
            <p:ph type="sldNum" sz="quarter" idx="12"/>
          </p:nvPr>
        </p:nvSpPr>
        <p:spPr/>
        <p:txBody>
          <a:bodyPr/>
          <a:lstStyle/>
          <a:p>
            <a:fld id="{CC057153-B650-4DEB-B370-79DDCFDCE934}" type="slidenum">
              <a:rPr lang="en-US" smtClean="0"/>
              <a:pPr/>
              <a:t>5</a:t>
            </a:fld>
            <a:endParaRPr lang="en-US"/>
          </a:p>
        </p:txBody>
      </p:sp>
    </p:spTree>
    <p:extLst>
      <p:ext uri="{BB962C8B-B14F-4D97-AF65-F5344CB8AC3E}">
        <p14:creationId xmlns:p14="http://schemas.microsoft.com/office/powerpoint/2010/main" val="3837754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77730-C496-352D-FA18-D3AC6976B671}"/>
              </a:ext>
            </a:extLst>
          </p:cNvPr>
          <p:cNvSpPr>
            <a:spLocks noGrp="1"/>
          </p:cNvSpPr>
          <p:nvPr>
            <p:ph type="title"/>
          </p:nvPr>
        </p:nvSpPr>
        <p:spPr/>
        <p:txBody>
          <a:bodyPr/>
          <a:lstStyle/>
          <a:p>
            <a:r>
              <a:rPr lang="en-US"/>
              <a:t>Understanding the Difference</a:t>
            </a:r>
          </a:p>
        </p:txBody>
      </p:sp>
      <p:pic>
        <p:nvPicPr>
          <p:cNvPr id="8" name="Content Placeholder 7" descr="Teamwork business concept">
            <a:extLst>
              <a:ext uri="{FF2B5EF4-FFF2-40B4-BE49-F238E27FC236}">
                <a16:creationId xmlns:a16="http://schemas.microsoft.com/office/drawing/2014/main" id="{E73676C0-FBA2-4D9E-A577-F84CFE66A630}"/>
              </a:ext>
            </a:extLst>
          </p:cNvPr>
          <p:cNvPicPr>
            <a:picLocks noGrp="1" noChangeAspect="1"/>
          </p:cNvPicPr>
          <p:nvPr>
            <p:ph sz="quarter" idx="15"/>
          </p:nvPr>
        </p:nvPicPr>
        <p:blipFill>
          <a:blip r:embed="rId3"/>
          <a:stretch>
            <a:fillRect/>
          </a:stretch>
        </p:blipFill>
        <p:spPr>
          <a:xfrm>
            <a:off x="8523564" y="624326"/>
            <a:ext cx="2619796" cy="1747383"/>
          </a:xfrm>
          <a:prstGeom prst="rect">
            <a:avLst/>
          </a:prstGeom>
        </p:spPr>
      </p:pic>
      <p:sp>
        <p:nvSpPr>
          <p:cNvPr id="5" name="Content Placeholder 4">
            <a:extLst>
              <a:ext uri="{FF2B5EF4-FFF2-40B4-BE49-F238E27FC236}">
                <a16:creationId xmlns:a16="http://schemas.microsoft.com/office/drawing/2014/main" id="{D7297FC6-CF19-067C-7093-FFC3A09BD101}"/>
              </a:ext>
            </a:extLst>
          </p:cNvPr>
          <p:cNvSpPr>
            <a:spLocks noGrp="1"/>
          </p:cNvSpPr>
          <p:nvPr>
            <p:ph sz="quarter" idx="16"/>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334537" y="2241395"/>
            <a:ext cx="11132010" cy="4213063"/>
          </a:xfrm>
        </p:spPr>
        <p:txBody>
          <a:bodyPr>
            <a:normAutofit fontScale="92500" lnSpcReduction="20000"/>
          </a:bodyPr>
          <a:lstStyle/>
          <a:p>
            <a:pPr>
              <a:buFont typeface="Arial" panose="020B0604020202020204" pitchFamily="34" charset="0"/>
              <a:buChar char="•"/>
            </a:pPr>
            <a:r>
              <a:rPr lang="en-US" b="1" dirty="0"/>
              <a:t>Nature of Pastoral Care</a:t>
            </a:r>
          </a:p>
          <a:p>
            <a:pPr marL="742950" lvl="1" indent="-285750">
              <a:buFont typeface="Arial" panose="020B0604020202020204" pitchFamily="34" charset="0"/>
              <a:buChar char="•"/>
            </a:pPr>
            <a:r>
              <a:rPr lang="en-US" dirty="0"/>
              <a:t>Pastoral care provides spiritual and emotional support, relying on trust and confidentiality within informal settings.</a:t>
            </a:r>
          </a:p>
          <a:p>
            <a:pPr>
              <a:buFont typeface="Arial" panose="020B0604020202020204" pitchFamily="34" charset="0"/>
              <a:buChar char="•"/>
            </a:pPr>
            <a:r>
              <a:rPr lang="en-US" b="1" dirty="0"/>
              <a:t>Role of Safeguarding</a:t>
            </a:r>
          </a:p>
          <a:p>
            <a:pPr marL="742950" lvl="1" indent="-285750">
              <a:buFont typeface="Arial" panose="020B0604020202020204" pitchFamily="34" charset="0"/>
              <a:buChar char="•"/>
            </a:pPr>
            <a:r>
              <a:rPr lang="en-US" dirty="0"/>
              <a:t>Safeguarding ensures protection from harm through clear policies and procedures, prioritizing safety in risk situations.</a:t>
            </a:r>
          </a:p>
          <a:p>
            <a:pPr>
              <a:buFont typeface="Arial" panose="020B0604020202020204" pitchFamily="34" charset="0"/>
              <a:buChar char="•"/>
            </a:pPr>
            <a:r>
              <a:rPr lang="en-US" b="1" dirty="0"/>
              <a:t>Importance of Distinction</a:t>
            </a:r>
          </a:p>
          <a:p>
            <a:pPr marL="742950" lvl="1" indent="-285750">
              <a:buFont typeface="Arial" panose="020B0604020202020204" pitchFamily="34" charset="0"/>
              <a:buChar char="•"/>
            </a:pPr>
            <a:r>
              <a:rPr lang="en-US" dirty="0"/>
              <a:t>Recognizing the difference between pastoral care and safeguarding is vital to prevent risks and ensure concerns are escalated properly.</a:t>
            </a:r>
          </a:p>
          <a:p>
            <a:pPr>
              <a:buFont typeface="Arial" panose="020B0604020202020204" pitchFamily="34" charset="0"/>
              <a:buChar char="•"/>
            </a:pPr>
            <a:r>
              <a:rPr lang="en-US" b="1" dirty="0"/>
              <a:t>Leadership Responsibility (Elders, Pastors, Team/Group Leaders)</a:t>
            </a:r>
          </a:p>
          <a:p>
            <a:pPr marL="742950" lvl="1" indent="-285750">
              <a:buFont typeface="Arial" panose="020B0604020202020204" pitchFamily="34" charset="0"/>
              <a:buChar char="•"/>
            </a:pPr>
            <a:r>
              <a:rPr lang="en-US" dirty="0"/>
              <a:t>Church leaders must skillfully identify when safeguarding is needed to protect the community alongside pastoral care.</a:t>
            </a:r>
          </a:p>
        </p:txBody>
      </p:sp>
      <p:sp>
        <p:nvSpPr>
          <p:cNvPr id="7" name="Slide Number Placeholder 6">
            <a:extLst>
              <a:ext uri="{FF2B5EF4-FFF2-40B4-BE49-F238E27FC236}">
                <a16:creationId xmlns:a16="http://schemas.microsoft.com/office/drawing/2014/main" id="{67C7AA4E-74EE-31DE-3817-37D21250795C}"/>
              </a:ext>
            </a:extLst>
          </p:cNvPr>
          <p:cNvSpPr>
            <a:spLocks noGrp="1"/>
          </p:cNvSpPr>
          <p:nvPr>
            <p:ph type="sldNum" sz="quarter" idx="12"/>
          </p:nvPr>
        </p:nvSpPr>
        <p:spPr/>
        <p:txBody>
          <a:bodyPr/>
          <a:lstStyle/>
          <a:p>
            <a:fld id="{CC057153-B650-4DEB-B370-79DDCFDCE934}" type="slidenum">
              <a:rPr lang="en-US" smtClean="0"/>
              <a:pPr/>
              <a:t>6</a:t>
            </a:fld>
            <a:endParaRPr lang="en-US"/>
          </a:p>
        </p:txBody>
      </p:sp>
    </p:spTree>
    <p:extLst>
      <p:ext uri="{BB962C8B-B14F-4D97-AF65-F5344CB8AC3E}">
        <p14:creationId xmlns:p14="http://schemas.microsoft.com/office/powerpoint/2010/main" val="552742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1C185-E88E-E82D-EA8A-2A765C2F5675}"/>
              </a:ext>
            </a:extLst>
          </p:cNvPr>
          <p:cNvSpPr>
            <a:spLocks noGrp="1"/>
          </p:cNvSpPr>
          <p:nvPr>
            <p:ph type="title"/>
          </p:nvPr>
        </p:nvSpPr>
        <p:spPr/>
        <p:txBody>
          <a:bodyPr/>
          <a:lstStyle/>
          <a:p>
            <a:r>
              <a:rPr lang="en-US" dirty="0"/>
              <a:t>Key Safeguarding Principle</a:t>
            </a:r>
          </a:p>
        </p:txBody>
      </p:sp>
      <p:pic>
        <p:nvPicPr>
          <p:cNvPr id="8" name="Content Placeholder 7" descr="tight rope walker.">
            <a:extLst>
              <a:ext uri="{FF2B5EF4-FFF2-40B4-BE49-F238E27FC236}">
                <a16:creationId xmlns:a16="http://schemas.microsoft.com/office/drawing/2014/main" id="{CC53566B-9DFB-4E6F-A03A-39B0C749D5F3}"/>
              </a:ext>
            </a:extLst>
          </p:cNvPr>
          <p:cNvPicPr>
            <a:picLocks noGrp="1" noChangeAspect="1"/>
          </p:cNvPicPr>
          <p:nvPr>
            <p:ph sz="quarter" idx="15"/>
          </p:nvPr>
        </p:nvPicPr>
        <p:blipFill>
          <a:blip r:embed="rId3"/>
          <a:stretch>
            <a:fillRect/>
          </a:stretch>
        </p:blipFill>
        <p:spPr>
          <a:xfrm>
            <a:off x="326496" y="2103121"/>
            <a:ext cx="2907725" cy="3022728"/>
          </a:xfrm>
          <a:prstGeom prst="rect">
            <a:avLst/>
          </a:prstGeom>
        </p:spPr>
      </p:pic>
      <p:sp>
        <p:nvSpPr>
          <p:cNvPr id="5" name="Content Placeholder 4">
            <a:extLst>
              <a:ext uri="{FF2B5EF4-FFF2-40B4-BE49-F238E27FC236}">
                <a16:creationId xmlns:a16="http://schemas.microsoft.com/office/drawing/2014/main" id="{23E1B31D-54E2-730A-23A5-B2CDF8D74BF5}"/>
              </a:ext>
            </a:extLst>
          </p:cNvPr>
          <p:cNvSpPr>
            <a:spLocks noGrp="1"/>
          </p:cNvSpPr>
          <p:nvPr>
            <p:ph sz="quarter" idx="16"/>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036741" y="1744907"/>
            <a:ext cx="7429806" cy="4709552"/>
          </a:xfrm>
        </p:spPr>
        <p:txBody>
          <a:bodyPr>
            <a:normAutofit fontScale="92500" lnSpcReduction="20000"/>
          </a:bodyPr>
          <a:lstStyle/>
          <a:p>
            <a:pPr>
              <a:buFont typeface="Arial" panose="020B0604020202020204" pitchFamily="34" charset="0"/>
              <a:buChar char="•"/>
            </a:pPr>
            <a:r>
              <a:rPr lang="en-US" dirty="0"/>
              <a:t>Broad Safeguarding Scope</a:t>
            </a:r>
          </a:p>
          <a:p>
            <a:pPr marL="742950" lvl="1" indent="-285750">
              <a:buFont typeface="Arial" panose="020B0604020202020204" pitchFamily="34" charset="0"/>
              <a:buChar char="•"/>
            </a:pPr>
            <a:r>
              <a:rPr lang="en-US" dirty="0"/>
              <a:t>All risks, harm, or abuse are safeguarding matters, including vague or historic concerns.</a:t>
            </a:r>
          </a:p>
          <a:p>
            <a:pPr>
              <a:buFont typeface="Arial" panose="020B0604020202020204" pitchFamily="34" charset="0"/>
              <a:buChar char="•"/>
            </a:pPr>
            <a:r>
              <a:rPr lang="en-US" dirty="0"/>
              <a:t>Leaders’ Role in Safeguarding</a:t>
            </a:r>
          </a:p>
          <a:p>
            <a:pPr marL="742950" lvl="1" indent="-285750">
              <a:buFont typeface="Arial" panose="020B0604020202020204" pitchFamily="34" charset="0"/>
              <a:buChar char="•"/>
            </a:pPr>
            <a:r>
              <a:rPr lang="en-US" b="1" dirty="0"/>
              <a:t>Leaders should not assess severity but prioritize safety and refer concerns appropriately.</a:t>
            </a:r>
          </a:p>
          <a:p>
            <a:pPr>
              <a:buFont typeface="Arial" panose="020B0604020202020204" pitchFamily="34" charset="0"/>
              <a:buChar char="•"/>
            </a:pPr>
            <a:r>
              <a:rPr lang="en-US" dirty="0"/>
              <a:t>Prioritizing Safety Over Uncertainty</a:t>
            </a:r>
          </a:p>
          <a:p>
            <a:pPr marL="742950" lvl="1" indent="-285750">
              <a:buFont typeface="Arial" panose="020B0604020202020204" pitchFamily="34" charset="0"/>
              <a:buChar char="•"/>
            </a:pPr>
            <a:r>
              <a:rPr lang="en-US" dirty="0"/>
              <a:t>Erring on the side of caution reduces missed warnings and ensures proper handling.</a:t>
            </a:r>
          </a:p>
          <a:p>
            <a:pPr>
              <a:buFont typeface="Arial" panose="020B0604020202020204" pitchFamily="34" charset="0"/>
              <a:buChar char="•"/>
            </a:pPr>
            <a:r>
              <a:rPr lang="en-US" dirty="0"/>
              <a:t>Confidence Through Clarity</a:t>
            </a:r>
          </a:p>
          <a:p>
            <a:pPr marL="742950" lvl="1" indent="-285750">
              <a:buFont typeface="Arial" panose="020B0604020202020204" pitchFamily="34" charset="0"/>
              <a:buChar char="•"/>
            </a:pPr>
            <a:r>
              <a:rPr lang="en-US" dirty="0"/>
              <a:t>Clear safeguarding principles help leaders act confidently and consistently in concerns.</a:t>
            </a:r>
          </a:p>
        </p:txBody>
      </p:sp>
      <p:sp>
        <p:nvSpPr>
          <p:cNvPr id="7" name="Slide Number Placeholder 6">
            <a:extLst>
              <a:ext uri="{FF2B5EF4-FFF2-40B4-BE49-F238E27FC236}">
                <a16:creationId xmlns:a16="http://schemas.microsoft.com/office/drawing/2014/main" id="{23C223D2-A2B6-33B9-0CCC-B4ADFD75BE32}"/>
              </a:ext>
            </a:extLst>
          </p:cNvPr>
          <p:cNvSpPr>
            <a:spLocks noGrp="1"/>
          </p:cNvSpPr>
          <p:nvPr>
            <p:ph type="sldNum" sz="quarter" idx="12"/>
          </p:nvPr>
        </p:nvSpPr>
        <p:spPr/>
        <p:txBody>
          <a:bodyPr/>
          <a:lstStyle/>
          <a:p>
            <a:fld id="{CC057153-B650-4DEB-B370-79DDCFDCE934}" type="slidenum">
              <a:rPr lang="en-US" smtClean="0"/>
              <a:pPr/>
              <a:t>7</a:t>
            </a:fld>
            <a:endParaRPr lang="en-US"/>
          </a:p>
        </p:txBody>
      </p:sp>
    </p:spTree>
    <p:extLst>
      <p:ext uri="{BB962C8B-B14F-4D97-AF65-F5344CB8AC3E}">
        <p14:creationId xmlns:p14="http://schemas.microsoft.com/office/powerpoint/2010/main" val="22269211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GB" dirty="0"/>
              <a:t>Safer working practice – Recognise harm</a:t>
            </a:r>
          </a:p>
        </p:txBody>
      </p:sp>
      <p:sp>
        <p:nvSpPr>
          <p:cNvPr id="3" name="Content Placeholder 2"/>
          <p:cNvSpPr>
            <a:spLocks noGrp="1"/>
          </p:cNvSpPr>
          <p:nvPr>
            <p:ph idx="1"/>
          </p:nvPr>
        </p:nvSpPr>
        <p:spPr>
          <a:xfrm>
            <a:off x="609600" y="2249424"/>
            <a:ext cx="4386606" cy="4311632"/>
          </a:xfrm>
        </p:spPr>
        <p:txBody>
          <a:bodyPr rtlCol="0">
            <a:normAutofit fontScale="40000" lnSpcReduction="20000"/>
          </a:bodyPr>
          <a:lstStyle/>
          <a:p>
            <a:pPr marL="109728" indent="0">
              <a:lnSpc>
                <a:spcPct val="120000"/>
              </a:lnSpc>
              <a:spcBef>
                <a:spcPts val="0"/>
              </a:spcBef>
              <a:buNone/>
            </a:pPr>
            <a:r>
              <a:rPr lang="en-GB" sz="5100" dirty="0"/>
              <a:t>Types of harm – Adults</a:t>
            </a:r>
          </a:p>
          <a:p>
            <a:pPr marL="109728" indent="0">
              <a:lnSpc>
                <a:spcPct val="120000"/>
              </a:lnSpc>
              <a:spcBef>
                <a:spcPts val="0"/>
              </a:spcBef>
              <a:buNone/>
            </a:pPr>
            <a:endParaRPr lang="en-GB" sz="5100" dirty="0"/>
          </a:p>
          <a:p>
            <a:pPr>
              <a:lnSpc>
                <a:spcPct val="120000"/>
              </a:lnSpc>
              <a:spcBef>
                <a:spcPts val="0"/>
              </a:spcBef>
            </a:pPr>
            <a:r>
              <a:rPr lang="en-GB" sz="5100" dirty="0"/>
              <a:t>Physical abuse</a:t>
            </a:r>
          </a:p>
          <a:p>
            <a:pPr>
              <a:lnSpc>
                <a:spcPct val="120000"/>
              </a:lnSpc>
              <a:spcBef>
                <a:spcPts val="0"/>
              </a:spcBef>
            </a:pPr>
            <a:r>
              <a:rPr lang="en-GB" sz="5100" dirty="0"/>
              <a:t>Domestic violence and abuse</a:t>
            </a:r>
          </a:p>
          <a:p>
            <a:pPr>
              <a:lnSpc>
                <a:spcPct val="120000"/>
              </a:lnSpc>
              <a:spcBef>
                <a:spcPts val="0"/>
              </a:spcBef>
            </a:pPr>
            <a:r>
              <a:rPr lang="en-GB" sz="5100" dirty="0"/>
              <a:t>Sexual abuse</a:t>
            </a:r>
          </a:p>
          <a:p>
            <a:pPr>
              <a:lnSpc>
                <a:spcPct val="120000"/>
              </a:lnSpc>
              <a:spcBef>
                <a:spcPts val="0"/>
              </a:spcBef>
            </a:pPr>
            <a:r>
              <a:rPr lang="en-GB" sz="5100" dirty="0"/>
              <a:t>Psychological or emotional abuse</a:t>
            </a:r>
          </a:p>
          <a:p>
            <a:pPr>
              <a:lnSpc>
                <a:spcPct val="120000"/>
              </a:lnSpc>
              <a:spcBef>
                <a:spcPts val="0"/>
              </a:spcBef>
            </a:pPr>
            <a:r>
              <a:rPr lang="en-GB" sz="5100" dirty="0"/>
              <a:t>Financial or material abuse</a:t>
            </a:r>
          </a:p>
          <a:p>
            <a:pPr>
              <a:lnSpc>
                <a:spcPct val="120000"/>
              </a:lnSpc>
              <a:spcBef>
                <a:spcPts val="0"/>
              </a:spcBef>
            </a:pPr>
            <a:r>
              <a:rPr lang="en-GB" sz="5100" dirty="0"/>
              <a:t>Modern slavery</a:t>
            </a:r>
          </a:p>
          <a:p>
            <a:pPr>
              <a:lnSpc>
                <a:spcPct val="120000"/>
              </a:lnSpc>
              <a:spcBef>
                <a:spcPts val="0"/>
              </a:spcBef>
            </a:pPr>
            <a:r>
              <a:rPr lang="en-GB" sz="5100" dirty="0"/>
              <a:t>Discriminatory abuse</a:t>
            </a:r>
          </a:p>
          <a:p>
            <a:pPr>
              <a:lnSpc>
                <a:spcPct val="120000"/>
              </a:lnSpc>
              <a:spcBef>
                <a:spcPts val="0"/>
              </a:spcBef>
            </a:pPr>
            <a:r>
              <a:rPr lang="en-GB" sz="5100" dirty="0"/>
              <a:t>Organisational abuse</a:t>
            </a:r>
          </a:p>
          <a:p>
            <a:pPr>
              <a:lnSpc>
                <a:spcPct val="120000"/>
              </a:lnSpc>
              <a:spcBef>
                <a:spcPts val="0"/>
              </a:spcBef>
            </a:pPr>
            <a:r>
              <a:rPr lang="en-GB" sz="5100" dirty="0"/>
              <a:t>Neglect and acts of omission</a:t>
            </a:r>
          </a:p>
          <a:p>
            <a:pPr>
              <a:lnSpc>
                <a:spcPct val="120000"/>
              </a:lnSpc>
              <a:spcBef>
                <a:spcPts val="0"/>
              </a:spcBef>
            </a:pPr>
            <a:r>
              <a:rPr lang="en-GB" sz="5100" dirty="0"/>
              <a:t>Self-neglect</a:t>
            </a:r>
          </a:p>
          <a:p>
            <a:pPr marL="109728" indent="0">
              <a:buNone/>
            </a:pPr>
            <a:br>
              <a:rPr lang="en-GB" dirty="0">
                <a:solidFill>
                  <a:srgbClr val="FFFFFF"/>
                </a:solidFill>
                <a:effectLst/>
                <a:latin typeface="inhe2it"/>
              </a:rPr>
            </a:br>
            <a:br>
              <a:rPr lang="en-GB" dirty="0">
                <a:solidFill>
                  <a:srgbClr val="FFFFFF"/>
                </a:solidFill>
                <a:effectLst/>
                <a:latin typeface="inhe2it"/>
              </a:rPr>
            </a:br>
            <a:endParaRPr lang="en-GB" dirty="0">
              <a:solidFill>
                <a:srgbClr val="FFFFFF"/>
              </a:solidFill>
              <a:effectLst/>
              <a:latin typeface="inhe2it"/>
            </a:endParaRPr>
          </a:p>
          <a:p>
            <a:pPr rtl="0"/>
            <a:endParaRPr lang="en-GB" dirty="0"/>
          </a:p>
        </p:txBody>
      </p:sp>
      <p:sp>
        <p:nvSpPr>
          <p:cNvPr id="4" name="Content Placeholder 2">
            <a:extLst>
              <a:ext uri="{FF2B5EF4-FFF2-40B4-BE49-F238E27FC236}">
                <a16:creationId xmlns:a16="http://schemas.microsoft.com/office/drawing/2014/main" id="{0FCF7D5B-B1AE-1EBF-ED62-50BEF30F8C7B}"/>
              </a:ext>
            </a:extLst>
          </p:cNvPr>
          <p:cNvSpPr txBox="1">
            <a:spLocks/>
          </p:cNvSpPr>
          <p:nvPr/>
        </p:nvSpPr>
        <p:spPr>
          <a:xfrm>
            <a:off x="6096000" y="2249424"/>
            <a:ext cx="4386606" cy="4311632"/>
          </a:xfrm>
          <a:prstGeom prst="rect">
            <a:avLst/>
          </a:prstGeom>
        </p:spPr>
        <p:txBody>
          <a:bodyPr vert="horz" rtlCol="0">
            <a:normAutofit fontScale="40000" lnSpcReduction="20000"/>
          </a:bodyPr>
          <a:lstStyle>
            <a:lvl1pPr marL="365760" indent="-256032" algn="l" rtl="0" eaLnBrk="1" latinLnBrk="0" hangingPunct="1">
              <a:spcBef>
                <a:spcPts val="300"/>
              </a:spcBef>
              <a:buClr>
                <a:schemeClr val="accent3">
                  <a:lumMod val="75000"/>
                </a:schemeClr>
              </a:buClr>
              <a:buFont typeface="Georgia"/>
              <a:buChar char="•"/>
              <a:defRPr kumimoji="0" sz="2800" kern="1200">
                <a:solidFill>
                  <a:schemeClr val="tx2"/>
                </a:solidFill>
                <a:latin typeface="+mn-lt"/>
                <a:ea typeface="+mn-ea"/>
                <a:cs typeface="+mn-cs"/>
              </a:defRPr>
            </a:lvl1pPr>
            <a:lvl2pPr marL="658368" indent="-246888" algn="l" rtl="0" eaLnBrk="1" latinLnBrk="0" hangingPunct="1">
              <a:spcBef>
                <a:spcPts val="300"/>
              </a:spcBef>
              <a:buClr>
                <a:schemeClr val="accent2">
                  <a:lumMod val="75000"/>
                </a:schemeClr>
              </a:buClr>
              <a:buFont typeface="Georgia"/>
              <a:buChar char="▫"/>
              <a:defRPr kumimoji="0" sz="2600" kern="1200">
                <a:solidFill>
                  <a:schemeClr val="tx2"/>
                </a:solidFill>
                <a:latin typeface="+mn-lt"/>
                <a:ea typeface="+mn-ea"/>
                <a:cs typeface="+mn-cs"/>
              </a:defRPr>
            </a:lvl2pPr>
            <a:lvl3pPr marL="923544" indent="-219456" algn="l" rtl="0" eaLnBrk="1" latinLnBrk="0" hangingPunct="1">
              <a:spcBef>
                <a:spcPts val="300"/>
              </a:spcBef>
              <a:buClr>
                <a:schemeClr val="accent1">
                  <a:lumMod val="50000"/>
                </a:schemeClr>
              </a:buClr>
              <a:buFont typeface="Wingdings 2" panose="05020102010507070707" pitchFamily="18" charset="2"/>
              <a:buChar char=""/>
              <a:defRPr kumimoji="0" sz="2400" kern="1200">
                <a:solidFill>
                  <a:schemeClr val="tx2"/>
                </a:solidFill>
                <a:latin typeface="+mn-lt"/>
                <a:ea typeface="+mn-ea"/>
                <a:cs typeface="+mn-cs"/>
              </a:defRPr>
            </a:lvl3pPr>
            <a:lvl4pPr marL="1179576" indent="-201168" algn="l" rtl="0" eaLnBrk="1" latinLnBrk="0" hangingPunct="1">
              <a:spcBef>
                <a:spcPts val="300"/>
              </a:spcBef>
              <a:buClr>
                <a:schemeClr val="accent1">
                  <a:lumMod val="50000"/>
                </a:schemeClr>
              </a:buClr>
              <a:buFont typeface="Wingdings 2" panose="05020102010507070707" pitchFamily="18" charset="2"/>
              <a:buChar char=""/>
              <a:defRPr kumimoji="0" sz="2200" kern="1200">
                <a:solidFill>
                  <a:schemeClr val="tx2"/>
                </a:solidFill>
                <a:latin typeface="+mn-lt"/>
                <a:ea typeface="+mn-ea"/>
                <a:cs typeface="+mn-cs"/>
              </a:defRPr>
            </a:lvl4pPr>
            <a:lvl5pPr marL="1389888" indent="-182880" algn="l" rtl="0" eaLnBrk="1" latinLnBrk="0" hangingPunct="1">
              <a:spcBef>
                <a:spcPts val="300"/>
              </a:spcBef>
              <a:buClr>
                <a:schemeClr val="accent1">
                  <a:lumMod val="50000"/>
                </a:schemeClr>
              </a:buClr>
              <a:buFont typeface="Wingdings 2" panose="05020102010507070707" pitchFamily="18" charset="2"/>
              <a:buChar char=""/>
              <a:defRPr kumimoji="0" sz="2000" kern="1200">
                <a:solidFill>
                  <a:schemeClr val="tx2"/>
                </a:solidFill>
                <a:latin typeface="+mn-lt"/>
                <a:ea typeface="+mn-ea"/>
                <a:cs typeface="+mn-cs"/>
              </a:defRPr>
            </a:lvl5pPr>
            <a:lvl6pPr marL="1609344" indent="-182880"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lumMod val="50000"/>
                </a:schemeClr>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lumMod val="50000"/>
                </a:schemeClr>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lumMod val="50000"/>
                </a:schemeClr>
              </a:buClr>
              <a:buFont typeface="Wingdings 2" panose="05020102010507070707" pitchFamily="18" charset="2"/>
              <a:buChar char=""/>
              <a:defRPr kumimoji="0" sz="1400" kern="1200" baseline="0">
                <a:solidFill>
                  <a:schemeClr val="tx2"/>
                </a:solidFill>
                <a:latin typeface="+mn-lt"/>
                <a:ea typeface="+mn-ea"/>
                <a:cs typeface="+mn-cs"/>
              </a:defRPr>
            </a:lvl9pPr>
          </a:lstStyle>
          <a:p>
            <a:pPr marL="109728" indent="0">
              <a:lnSpc>
                <a:spcPct val="120000"/>
              </a:lnSpc>
              <a:spcBef>
                <a:spcPts val="0"/>
              </a:spcBef>
              <a:buFont typeface="Georgia"/>
              <a:buNone/>
            </a:pPr>
            <a:r>
              <a:rPr lang="en-GB" sz="5100" dirty="0"/>
              <a:t>Types of harm – Children</a:t>
            </a:r>
          </a:p>
          <a:p>
            <a:pPr marL="109728" indent="0">
              <a:lnSpc>
                <a:spcPct val="120000"/>
              </a:lnSpc>
              <a:spcBef>
                <a:spcPts val="0"/>
              </a:spcBef>
              <a:buFont typeface="Georgia"/>
              <a:buNone/>
            </a:pPr>
            <a:endParaRPr lang="en-GB" sz="5100" dirty="0"/>
          </a:p>
          <a:p>
            <a:pPr>
              <a:lnSpc>
                <a:spcPct val="120000"/>
              </a:lnSpc>
              <a:spcBef>
                <a:spcPts val="0"/>
              </a:spcBef>
            </a:pPr>
            <a:r>
              <a:rPr lang="en-GB" sz="5100" dirty="0"/>
              <a:t>Physical abuse</a:t>
            </a:r>
          </a:p>
          <a:p>
            <a:pPr>
              <a:lnSpc>
                <a:spcPct val="120000"/>
              </a:lnSpc>
              <a:spcBef>
                <a:spcPts val="0"/>
              </a:spcBef>
            </a:pPr>
            <a:r>
              <a:rPr lang="en-GB" sz="5100" dirty="0"/>
              <a:t>Domestic violence and abuse</a:t>
            </a:r>
          </a:p>
          <a:p>
            <a:pPr>
              <a:lnSpc>
                <a:spcPct val="120000"/>
              </a:lnSpc>
              <a:spcBef>
                <a:spcPts val="0"/>
              </a:spcBef>
            </a:pPr>
            <a:r>
              <a:rPr lang="en-GB" sz="5100" dirty="0"/>
              <a:t>Sexual abuse</a:t>
            </a:r>
          </a:p>
          <a:p>
            <a:pPr>
              <a:lnSpc>
                <a:spcPct val="120000"/>
              </a:lnSpc>
              <a:spcBef>
                <a:spcPts val="0"/>
              </a:spcBef>
            </a:pPr>
            <a:r>
              <a:rPr lang="en-GB" sz="5100" dirty="0"/>
              <a:t>Psychological or emotional abuse</a:t>
            </a:r>
          </a:p>
          <a:p>
            <a:pPr>
              <a:lnSpc>
                <a:spcPct val="120000"/>
              </a:lnSpc>
              <a:spcBef>
                <a:spcPts val="0"/>
              </a:spcBef>
            </a:pPr>
            <a:r>
              <a:rPr lang="en-GB" sz="5100" dirty="0"/>
              <a:t>Neglect</a:t>
            </a:r>
          </a:p>
          <a:p>
            <a:pPr>
              <a:lnSpc>
                <a:spcPct val="120000"/>
              </a:lnSpc>
              <a:spcBef>
                <a:spcPts val="0"/>
              </a:spcBef>
            </a:pPr>
            <a:r>
              <a:rPr lang="en-GB" sz="5100" dirty="0"/>
              <a:t>Grooming</a:t>
            </a:r>
          </a:p>
          <a:p>
            <a:pPr>
              <a:lnSpc>
                <a:spcPct val="120000"/>
              </a:lnSpc>
              <a:spcBef>
                <a:spcPts val="0"/>
              </a:spcBef>
            </a:pPr>
            <a:r>
              <a:rPr lang="en-GB" sz="5100" dirty="0"/>
              <a:t>Online abuse</a:t>
            </a:r>
          </a:p>
          <a:p>
            <a:pPr>
              <a:lnSpc>
                <a:spcPct val="120000"/>
              </a:lnSpc>
              <a:spcBef>
                <a:spcPts val="0"/>
              </a:spcBef>
            </a:pPr>
            <a:r>
              <a:rPr lang="en-GB" sz="5100" dirty="0"/>
              <a:t>Non-recent abuse</a:t>
            </a:r>
          </a:p>
          <a:p>
            <a:pPr>
              <a:lnSpc>
                <a:spcPct val="120000"/>
              </a:lnSpc>
              <a:spcBef>
                <a:spcPts val="0"/>
              </a:spcBef>
            </a:pPr>
            <a:r>
              <a:rPr lang="en-GB" sz="5100" dirty="0"/>
              <a:t>Bullying and cyber-bullying</a:t>
            </a:r>
          </a:p>
          <a:p>
            <a:pPr marL="109728" indent="0">
              <a:lnSpc>
                <a:spcPct val="120000"/>
              </a:lnSpc>
              <a:spcBef>
                <a:spcPts val="0"/>
              </a:spcBef>
              <a:buNone/>
            </a:pPr>
            <a:endParaRPr lang="en-GB" sz="5100" dirty="0"/>
          </a:p>
          <a:p>
            <a:pPr marL="109728" indent="0">
              <a:buFont typeface="Georgia"/>
              <a:buNone/>
            </a:pPr>
            <a:br>
              <a:rPr lang="en-GB" dirty="0">
                <a:solidFill>
                  <a:srgbClr val="FFFFFF"/>
                </a:solidFill>
                <a:latin typeface="inhe2it"/>
              </a:rPr>
            </a:br>
            <a:br>
              <a:rPr lang="en-GB" dirty="0">
                <a:solidFill>
                  <a:srgbClr val="FFFFFF"/>
                </a:solidFill>
                <a:latin typeface="inhe2it"/>
              </a:rPr>
            </a:br>
            <a:endParaRPr lang="en-GB" dirty="0">
              <a:solidFill>
                <a:srgbClr val="FFFFFF"/>
              </a:solidFill>
              <a:latin typeface="inhe2it"/>
            </a:endParaRPr>
          </a:p>
          <a:p>
            <a:endParaRPr lang="en-GB" dirty="0"/>
          </a:p>
        </p:txBody>
      </p:sp>
    </p:spTree>
    <p:extLst>
      <p:ext uri="{BB962C8B-B14F-4D97-AF65-F5344CB8AC3E}">
        <p14:creationId xmlns:p14="http://schemas.microsoft.com/office/powerpoint/2010/main" val="9978601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rtlCol="0"/>
          <a:lstStyle/>
          <a:p>
            <a:pPr rtl="0"/>
            <a:r>
              <a:rPr lang="en-GB" dirty="0"/>
              <a:t>Meet the Safeguarding Team</a:t>
            </a:r>
          </a:p>
        </p:txBody>
      </p:sp>
      <p:sp>
        <p:nvSpPr>
          <p:cNvPr id="6" name="Text Placeholder 5"/>
          <p:cNvSpPr>
            <a:spLocks noGrp="1"/>
          </p:cNvSpPr>
          <p:nvPr>
            <p:ph sz="half" idx="1"/>
          </p:nvPr>
        </p:nvSpPr>
        <p:spPr>
          <a:xfrm>
            <a:off x="3054808" y="4718641"/>
            <a:ext cx="5384800" cy="1960169"/>
          </a:xfrm>
        </p:spPr>
        <p:txBody>
          <a:bodyPr rtlCol="0">
            <a:normAutofit/>
          </a:bodyPr>
          <a:lstStyle/>
          <a:p>
            <a:pPr marL="109728" indent="0" rtl="0">
              <a:buNone/>
            </a:pPr>
            <a:r>
              <a:rPr lang="en-GB" sz="1700" dirty="0"/>
              <a:t>Safeguarding Deputy:</a:t>
            </a:r>
          </a:p>
          <a:p>
            <a:pPr marL="109728" indent="0" rtl="0">
              <a:buNone/>
            </a:pPr>
            <a:r>
              <a:rPr lang="en-GB" sz="1700" dirty="0"/>
              <a:t>Gemma Carder</a:t>
            </a:r>
          </a:p>
          <a:p>
            <a:pPr marL="109728" indent="0" rtl="0">
              <a:buNone/>
            </a:pPr>
            <a:endParaRPr lang="en-GB" sz="1700" dirty="0"/>
          </a:p>
          <a:p>
            <a:pPr marL="109728" indent="0" rtl="0">
              <a:buNone/>
            </a:pPr>
            <a:r>
              <a:rPr lang="en-GB" sz="1700" dirty="0"/>
              <a:t>Role: assists Safeguarding Lead </a:t>
            </a:r>
          </a:p>
          <a:p>
            <a:pPr marL="109728" indent="0" rtl="0">
              <a:buNone/>
            </a:pPr>
            <a:r>
              <a:rPr lang="en-GB" sz="1700" dirty="0"/>
              <a:t>In all matters od Safeguarding</a:t>
            </a:r>
          </a:p>
        </p:txBody>
      </p:sp>
      <p:sp>
        <p:nvSpPr>
          <p:cNvPr id="3" name="Content Placeholder 2"/>
          <p:cNvSpPr>
            <a:spLocks noGrp="1"/>
          </p:cNvSpPr>
          <p:nvPr>
            <p:ph sz="half" idx="2"/>
          </p:nvPr>
        </p:nvSpPr>
        <p:spPr/>
        <p:txBody>
          <a:bodyPr rtlCol="0">
            <a:normAutofit/>
          </a:bodyPr>
          <a:lstStyle/>
          <a:p>
            <a:pPr marL="109728" indent="0" rtl="0">
              <a:buNone/>
            </a:pPr>
            <a:r>
              <a:rPr lang="en-GB" sz="1700" dirty="0"/>
              <a:t>Safeguarding trustee:</a:t>
            </a:r>
          </a:p>
          <a:p>
            <a:pPr marL="109728" indent="0" rtl="0">
              <a:buNone/>
            </a:pPr>
            <a:r>
              <a:rPr lang="en-GB" sz="1700" dirty="0"/>
              <a:t>Edward Otieno</a:t>
            </a:r>
          </a:p>
          <a:p>
            <a:pPr marL="109728" indent="0" rtl="0">
              <a:buNone/>
            </a:pPr>
            <a:endParaRPr lang="en-GB" sz="1700" dirty="0"/>
          </a:p>
          <a:p>
            <a:pPr marL="109728" indent="0" rtl="0">
              <a:buNone/>
            </a:pPr>
            <a:r>
              <a:rPr lang="en-GB" sz="1700" dirty="0"/>
              <a:t>Role: </a:t>
            </a:r>
            <a:r>
              <a:rPr lang="en-GB" sz="1600" dirty="0"/>
              <a:t>follow guidance and</a:t>
            </a:r>
          </a:p>
          <a:p>
            <a:pPr marL="109728" indent="0" rtl="0">
              <a:buNone/>
            </a:pPr>
            <a:r>
              <a:rPr lang="en-GB" sz="1600" dirty="0"/>
              <a:t> legislation, report serious</a:t>
            </a:r>
          </a:p>
          <a:p>
            <a:pPr marL="109728" indent="0" rtl="0">
              <a:buNone/>
            </a:pPr>
            <a:r>
              <a:rPr lang="en-GB" sz="1600" dirty="0"/>
              <a:t> incidents to  Charity Commission</a:t>
            </a:r>
            <a:endParaRPr lang="en-GB" sz="1700" dirty="0"/>
          </a:p>
        </p:txBody>
      </p:sp>
      <p:pic>
        <p:nvPicPr>
          <p:cNvPr id="7" name="Picture 6" descr="A person wearing glasses and smiling&#10;&#10;Description automatically generated">
            <a:extLst>
              <a:ext uri="{FF2B5EF4-FFF2-40B4-BE49-F238E27FC236}">
                <a16:creationId xmlns:a16="http://schemas.microsoft.com/office/drawing/2014/main" id="{241BD0A5-0DDC-1E8E-DE34-E782B2089E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9209605" y="2575557"/>
            <a:ext cx="1963830" cy="1472872"/>
          </a:xfrm>
          <a:prstGeom prst="rect">
            <a:avLst/>
          </a:prstGeom>
        </p:spPr>
      </p:pic>
      <p:pic>
        <p:nvPicPr>
          <p:cNvPr id="10" name="Picture 9" descr="A person taking a selfie&#10;&#10;Description automatically generated">
            <a:extLst>
              <a:ext uri="{FF2B5EF4-FFF2-40B4-BE49-F238E27FC236}">
                <a16:creationId xmlns:a16="http://schemas.microsoft.com/office/drawing/2014/main" id="{E3E71FF0-8BBB-C234-527A-C9C39E127B33}"/>
              </a:ext>
            </a:extLst>
          </p:cNvPr>
          <p:cNvPicPr>
            <a:picLocks noChangeAspect="1"/>
          </p:cNvPicPr>
          <p:nvPr/>
        </p:nvPicPr>
        <p:blipFill rotWithShape="1">
          <a:blip r:embed="rId4">
            <a:extLst>
              <a:ext uri="{28A0092B-C50C-407E-A947-70E740481C1C}">
                <a14:useLocalDpi xmlns:a14="http://schemas.microsoft.com/office/drawing/2010/main" val="0"/>
              </a:ext>
            </a:extLst>
          </a:blip>
          <a:srcRect l="1190" t="3889" r="5087" b="16667"/>
          <a:stretch/>
        </p:blipFill>
        <p:spPr>
          <a:xfrm>
            <a:off x="3537342" y="2330078"/>
            <a:ext cx="1609693" cy="1963830"/>
          </a:xfrm>
          <a:prstGeom prst="rect">
            <a:avLst/>
          </a:prstGeom>
        </p:spPr>
      </p:pic>
      <p:sp>
        <p:nvSpPr>
          <p:cNvPr id="11" name="Text Placeholder 5">
            <a:extLst>
              <a:ext uri="{FF2B5EF4-FFF2-40B4-BE49-F238E27FC236}">
                <a16:creationId xmlns:a16="http://schemas.microsoft.com/office/drawing/2014/main" id="{871CE7C6-3305-94F1-5C0A-7A8F9AF9D98F}"/>
              </a:ext>
            </a:extLst>
          </p:cNvPr>
          <p:cNvSpPr txBox="1">
            <a:spLocks/>
          </p:cNvSpPr>
          <p:nvPr/>
        </p:nvSpPr>
        <p:spPr>
          <a:xfrm>
            <a:off x="471864" y="2199587"/>
            <a:ext cx="5384800" cy="2398776"/>
          </a:xfrm>
          <a:prstGeom prst="rect">
            <a:avLst/>
          </a:prstGeom>
        </p:spPr>
        <p:txBody>
          <a:bodyPr vert="horz" rtlCol="0">
            <a:normAutofit/>
          </a:bodyPr>
          <a:lstStyle>
            <a:lvl1pPr marL="365760" indent="-256032" algn="l" rtl="0" eaLnBrk="1" latinLnBrk="0" hangingPunct="1">
              <a:spcBef>
                <a:spcPts val="300"/>
              </a:spcBef>
              <a:buClr>
                <a:schemeClr val="accent3">
                  <a:lumMod val="75000"/>
                </a:schemeClr>
              </a:buClr>
              <a:buFont typeface="Georgia"/>
              <a:buChar char="•"/>
              <a:defRPr kumimoji="0" sz="2000" kern="1200">
                <a:solidFill>
                  <a:schemeClr val="tx2"/>
                </a:solidFill>
                <a:latin typeface="+mn-lt"/>
                <a:ea typeface="+mn-ea"/>
                <a:cs typeface="+mn-cs"/>
              </a:defRPr>
            </a:lvl1pPr>
            <a:lvl2pPr marL="658368" indent="-246888" algn="l" rtl="0" eaLnBrk="1" latinLnBrk="0" hangingPunct="1">
              <a:spcBef>
                <a:spcPts val="300"/>
              </a:spcBef>
              <a:buClr>
                <a:schemeClr val="accent2">
                  <a:lumMod val="75000"/>
                </a:schemeClr>
              </a:buClr>
              <a:buFont typeface="Georgia"/>
              <a:buChar char="▫"/>
              <a:defRPr kumimoji="0" sz="1900" kern="1200">
                <a:solidFill>
                  <a:schemeClr val="tx2"/>
                </a:solidFill>
                <a:latin typeface="+mn-lt"/>
                <a:ea typeface="+mn-ea"/>
                <a:cs typeface="+mn-cs"/>
              </a:defRPr>
            </a:lvl2pPr>
            <a:lvl3pPr marL="923544" indent="-219456"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3pPr>
            <a:lvl4pPr marL="1179576" indent="-201168"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4pPr>
            <a:lvl5pPr marL="1389888" indent="-182880"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5pPr>
            <a:lvl6pPr marL="1609344" indent="-182880" algn="l" rtl="0" eaLnBrk="1" latinLnBrk="0" hangingPunct="1">
              <a:spcBef>
                <a:spcPts val="300"/>
              </a:spcBef>
              <a:buClr>
                <a:schemeClr val="accent1">
                  <a:lumMod val="50000"/>
                </a:schemeClr>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lumMod val="50000"/>
                </a:schemeClr>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lumMod val="50000"/>
                </a:schemeClr>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lumMod val="50000"/>
                </a:schemeClr>
              </a:buClr>
              <a:buFont typeface="Wingdings 2" panose="05020102010507070707" pitchFamily="18" charset="2"/>
              <a:buChar char=""/>
              <a:defRPr kumimoji="0" sz="1400" kern="1200" baseline="0">
                <a:solidFill>
                  <a:schemeClr val="tx2"/>
                </a:solidFill>
                <a:latin typeface="+mn-lt"/>
                <a:ea typeface="+mn-ea"/>
                <a:cs typeface="+mn-cs"/>
              </a:defRPr>
            </a:lvl9pPr>
          </a:lstStyle>
          <a:p>
            <a:pPr marL="109728" indent="0">
              <a:buFont typeface="Georgia"/>
              <a:buNone/>
            </a:pPr>
            <a:r>
              <a:rPr lang="en-GB" sz="1700" dirty="0"/>
              <a:t>Safeguarding Lead:</a:t>
            </a:r>
          </a:p>
          <a:p>
            <a:pPr marL="109728" indent="0">
              <a:buFont typeface="Georgia"/>
              <a:buNone/>
            </a:pPr>
            <a:r>
              <a:rPr lang="en-GB" sz="1700" dirty="0"/>
              <a:t>Masha Apostolidu</a:t>
            </a:r>
          </a:p>
          <a:p>
            <a:pPr marL="109728" indent="0">
              <a:buFont typeface="Georgia"/>
              <a:buNone/>
            </a:pPr>
            <a:endParaRPr lang="en-GB" sz="1700" dirty="0"/>
          </a:p>
          <a:p>
            <a:pPr marL="109728" indent="0">
              <a:buFont typeface="Georgia"/>
              <a:buNone/>
            </a:pPr>
            <a:r>
              <a:rPr lang="en-GB" sz="1700" dirty="0"/>
              <a:t>Role: oversee preparation,</a:t>
            </a:r>
          </a:p>
          <a:p>
            <a:pPr marL="109728" indent="0">
              <a:buFont typeface="Georgia"/>
              <a:buNone/>
            </a:pPr>
            <a:r>
              <a:rPr lang="en-GB" sz="1700" dirty="0"/>
              <a:t>Review and Implementation </a:t>
            </a:r>
          </a:p>
          <a:p>
            <a:pPr marL="109728" indent="0">
              <a:buFont typeface="Georgia"/>
              <a:buNone/>
            </a:pPr>
            <a:r>
              <a:rPr lang="en-GB" sz="1700" dirty="0"/>
              <a:t>of the policies, Recruitment, </a:t>
            </a:r>
          </a:p>
          <a:p>
            <a:pPr marL="109728" indent="0">
              <a:buFont typeface="Georgia"/>
              <a:buNone/>
            </a:pPr>
            <a:r>
              <a:rPr lang="en-GB" sz="1700" dirty="0"/>
              <a:t>reporting SG concerns</a:t>
            </a:r>
          </a:p>
        </p:txBody>
      </p:sp>
      <p:pic>
        <p:nvPicPr>
          <p:cNvPr id="13" name="Picture 12" descr="A person smiling for a picture&#10;&#10;Description automatically generated">
            <a:extLst>
              <a:ext uri="{FF2B5EF4-FFF2-40B4-BE49-F238E27FC236}">
                <a16:creationId xmlns:a16="http://schemas.microsoft.com/office/drawing/2014/main" id="{DDC7CC4E-F85B-ADB1-F7AA-028B25B354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07787" y="4649140"/>
            <a:ext cx="1299266" cy="2029670"/>
          </a:xfrm>
          <a:prstGeom prst="rect">
            <a:avLst/>
          </a:prstGeom>
        </p:spPr>
      </p:pic>
    </p:spTree>
    <p:extLst>
      <p:ext uri="{BB962C8B-B14F-4D97-AF65-F5344CB8AC3E}">
        <p14:creationId xmlns:p14="http://schemas.microsoft.com/office/powerpoint/2010/main" val="4237039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raining presentation">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Office_16224345_TF03460604.potx" id="{E7E0BD26-C043-45F4-96D1-04BA13E49D2C}" vid="{5436AFAD-CFB0-446B-836C-C3E13AB52501}"/>
    </a:ext>
  </a:extLst>
</a:theme>
</file>

<file path=ppt/theme/theme2.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c5569f1-8c45-4584-a0c8-e309376c4523">
      <Terms xmlns="http://schemas.microsoft.com/office/infopath/2007/PartnerControls"/>
    </lcf76f155ced4ddcb4097134ff3c332f>
    <TaxCatchAll xmlns="6eb7add5-cded-42d9-909e-82e99465f78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1496C202719DF46947805F149868BFA" ma:contentTypeVersion="15" ma:contentTypeDescription="Create a new document." ma:contentTypeScope="" ma:versionID="616ad22ccfb95514bb7eb3a6771e08f7">
  <xsd:schema xmlns:xsd="http://www.w3.org/2001/XMLSchema" xmlns:xs="http://www.w3.org/2001/XMLSchema" xmlns:p="http://schemas.microsoft.com/office/2006/metadata/properties" xmlns:ns2="cc5569f1-8c45-4584-a0c8-e309376c4523" xmlns:ns3="6eb7add5-cded-42d9-909e-82e99465f786" targetNamespace="http://schemas.microsoft.com/office/2006/metadata/properties" ma:root="true" ma:fieldsID="b001653b3d3b087926aff6d8dcc13570" ns2:_="" ns3:_="">
    <xsd:import namespace="cc5569f1-8c45-4584-a0c8-e309376c4523"/>
    <xsd:import namespace="6eb7add5-cded-42d9-909e-82e99465f78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MediaServiceObjectDetectorVersion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5569f1-8c45-4584-a0c8-e309376c452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6e2fee16-60dd-4229-89e5-df3933b5e046"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eb7add5-cded-42d9-909e-82e99465f78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88b1ae7e-deb0-4ec9-8fcb-52a0ca4f8478}" ma:internalName="TaxCatchAll" ma:showField="CatchAllData" ma:web="6eb7add5-cded-42d9-909e-82e99465f786">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A039D7A-6DEB-44E6-8A9C-9252B9AD71CC}">
  <ds:schemaRefs>
    <ds:schemaRef ds:uri="6eb7add5-cded-42d9-909e-82e99465f786"/>
    <ds:schemaRef ds:uri="http://www.w3.org/XML/1998/namespace"/>
    <ds:schemaRef ds:uri="http://purl.org/dc/terms/"/>
    <ds:schemaRef ds:uri="http://schemas.microsoft.com/office/2006/metadata/properties"/>
    <ds:schemaRef ds:uri="http://schemas.microsoft.com/office/2006/documentManagement/types"/>
    <ds:schemaRef ds:uri="http://purl.org/dc/elements/1.1/"/>
    <ds:schemaRef ds:uri="http://purl.org/dc/dcmitype/"/>
    <ds:schemaRef ds:uri="http://schemas.openxmlformats.org/package/2006/metadata/core-properties"/>
    <ds:schemaRef ds:uri="http://schemas.microsoft.com/office/infopath/2007/PartnerControls"/>
    <ds:schemaRef ds:uri="cc5569f1-8c45-4584-a0c8-e309376c4523"/>
  </ds:schemaRefs>
</ds:datastoreItem>
</file>

<file path=customXml/itemProps2.xml><?xml version="1.0" encoding="utf-8"?>
<ds:datastoreItem xmlns:ds="http://schemas.openxmlformats.org/officeDocument/2006/customXml" ds:itemID="{592F6A4C-66C8-4ABF-B9B9-AFEAB8AEE0EC}">
  <ds:schemaRefs>
    <ds:schemaRef ds:uri="http://schemas.microsoft.com/sharepoint/v3/contenttype/forms"/>
  </ds:schemaRefs>
</ds:datastoreItem>
</file>

<file path=customXml/itemProps3.xml><?xml version="1.0" encoding="utf-8"?>
<ds:datastoreItem xmlns:ds="http://schemas.openxmlformats.org/officeDocument/2006/customXml" ds:itemID="{85F8AF81-811A-4B51-82AF-75271BFE0F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5569f1-8c45-4584-a0c8-e309376c4523"/>
    <ds:schemaRef ds:uri="6eb7add5-cded-42d9-909e-82e99465f7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243</TotalTime>
  <Words>2665</Words>
  <Application>Microsoft Office PowerPoint</Application>
  <PresentationFormat>Widescreen</PresentationFormat>
  <Paragraphs>266</Paragraphs>
  <Slides>24</Slides>
  <Notes>21</Notes>
  <HiddenSlides>3</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Aptos</vt:lpstr>
      <vt:lpstr>Aptos Display</vt:lpstr>
      <vt:lpstr>Arial</vt:lpstr>
      <vt:lpstr>Calibri</vt:lpstr>
      <vt:lpstr>Cambria</vt:lpstr>
      <vt:lpstr>Georgia</vt:lpstr>
      <vt:lpstr>inhe2it</vt:lpstr>
      <vt:lpstr>Wingdings 2</vt:lpstr>
      <vt:lpstr>Training presentation</vt:lpstr>
      <vt:lpstr>Building Safe Ark Together</vt:lpstr>
      <vt:lpstr>Introduction</vt:lpstr>
      <vt:lpstr>Session 1: Agenda</vt:lpstr>
      <vt:lpstr>Safeguarding Training for Church Leaders</vt:lpstr>
      <vt:lpstr>The Importance of Safeguarding</vt:lpstr>
      <vt:lpstr>Understanding the Difference</vt:lpstr>
      <vt:lpstr>Key Safeguarding Principle</vt:lpstr>
      <vt:lpstr>Safer working practice – Recognise harm</vt:lpstr>
      <vt:lpstr>Meet the Safeguarding Team</vt:lpstr>
      <vt:lpstr>Role of the Safeguarding Lead</vt:lpstr>
      <vt:lpstr>Role of Leaders, Pastor, and Elders</vt:lpstr>
      <vt:lpstr>Safeguarding Process and Policy</vt:lpstr>
      <vt:lpstr>What To Do When a Concern Arises</vt:lpstr>
      <vt:lpstr>Using the Safeguarding Policy</vt:lpstr>
      <vt:lpstr>Recognising, Reporting and Recording SG Concerns</vt:lpstr>
      <vt:lpstr>What to do if you have concerns about a child’s or an  adult’s welfare </vt:lpstr>
      <vt:lpstr>Summary: What Do I Do Now?</vt:lpstr>
      <vt:lpstr>Wrap-up</vt:lpstr>
      <vt:lpstr>Scenario 1: Keep This Between Us </vt:lpstr>
      <vt:lpstr>Scenario 2: Difficult Relationship </vt:lpstr>
      <vt:lpstr>Scenario 3: Concern About a Volunteer </vt:lpstr>
      <vt:lpstr>Safeguarding infographic</vt:lpstr>
      <vt:lpstr>Summary of Training</vt:lpstr>
      <vt:lpstr>Assessment and Evaluation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Building Safe Communities Together</dc:title>
  <dc:creator>Masha Apostolidu</dc:creator>
  <cp:lastModifiedBy>Masha Apostolidu</cp:lastModifiedBy>
  <cp:revision>1</cp:revision>
  <dcterms:created xsi:type="dcterms:W3CDTF">2024-11-23T17:19:19Z</dcterms:created>
  <dcterms:modified xsi:type="dcterms:W3CDTF">2026-06-07T07:54:16Z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0x01010091496C202719DF46947805F149868BFA</vt:lpwstr>
  </property>
  <property fmtid="{D5CDD505-2E9C-101B-9397-08002B2CF9AE}" pid="3" name="MediaServiceImageTags">
    <vt:lpwstr/>
  </property>
</Properties>
</file>